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0" r:id="rId3"/>
    <p:sldId id="288" r:id="rId4"/>
    <p:sldId id="292" r:id="rId5"/>
    <p:sldId id="293" r:id="rId6"/>
    <p:sldId id="294" r:id="rId7"/>
    <p:sldId id="295" r:id="rId8"/>
    <p:sldId id="296" r:id="rId9"/>
    <p:sldId id="297" r:id="rId10"/>
    <p:sldId id="291" r:id="rId11"/>
    <p:sldId id="302" r:id="rId12"/>
    <p:sldId id="298" r:id="rId13"/>
    <p:sldId id="299" r:id="rId14"/>
    <p:sldId id="300" r:id="rId15"/>
    <p:sldId id="301" r:id="rId16"/>
    <p:sldId id="303" r:id="rId17"/>
    <p:sldId id="289" r:id="rId18"/>
    <p:sldId id="281" r:id="rId1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1B64"/>
    <a:srgbClr val="82D5FE"/>
    <a:srgbClr val="FEFFFF"/>
    <a:srgbClr val="F8F9FA"/>
    <a:srgbClr val="FFFEFF"/>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71D861-A927-40F3-9B6A-C11393A84279}" v="175" dt="2021-02-25T12:10:20.8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1"/>
    <p:restoredTop sz="89437" autoAdjust="0"/>
  </p:normalViewPr>
  <p:slideViewPr>
    <p:cSldViewPr snapToGrid="0">
      <p:cViewPr varScale="1">
        <p:scale>
          <a:sx n="111" d="100"/>
          <a:sy n="111" d="100"/>
        </p:scale>
        <p:origin x="3053"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Mañez" userId="c84d000301b07f23" providerId="LiveId" clId="{6A71D861-A927-40F3-9B6A-C11393A84279}"/>
    <pc:docChg chg="undo custSel addSld delSld modSld sldOrd">
      <pc:chgData name="Luis Mañez" userId="c84d000301b07f23" providerId="LiveId" clId="{6A71D861-A927-40F3-9B6A-C11393A84279}" dt="2021-02-25T15:38:15.715" v="5906" actId="6549"/>
      <pc:docMkLst>
        <pc:docMk/>
      </pc:docMkLst>
      <pc:sldChg chg="modSp mod">
        <pc:chgData name="Luis Mañez" userId="c84d000301b07f23" providerId="LiveId" clId="{6A71D861-A927-40F3-9B6A-C11393A84279}" dt="2021-02-22T10:54:20.901" v="349" actId="20577"/>
        <pc:sldMkLst>
          <pc:docMk/>
          <pc:sldMk cId="1917610916" sldId="256"/>
        </pc:sldMkLst>
        <pc:spChg chg="mod">
          <ac:chgData name="Luis Mañez" userId="c84d000301b07f23" providerId="LiveId" clId="{6A71D861-A927-40F3-9B6A-C11393A84279}" dt="2021-02-22T10:54:20.901" v="349" actId="20577"/>
          <ac:spMkLst>
            <pc:docMk/>
            <pc:sldMk cId="1917610916" sldId="256"/>
            <ac:spMk id="8" creationId="{2F707A79-631D-4BCB-9292-933CCC3620A0}"/>
          </ac:spMkLst>
        </pc:spChg>
        <pc:spChg chg="mod">
          <ac:chgData name="Luis Mañez" userId="c84d000301b07f23" providerId="LiveId" clId="{6A71D861-A927-40F3-9B6A-C11393A84279}" dt="2021-02-22T10:54:15.665" v="334" actId="20577"/>
          <ac:spMkLst>
            <pc:docMk/>
            <pc:sldMk cId="1917610916" sldId="256"/>
            <ac:spMk id="11" creationId="{E7F6AFB6-20C3-4BCF-B654-8D2757EE233F}"/>
          </ac:spMkLst>
        </pc:spChg>
      </pc:sldChg>
      <pc:sldChg chg="addSp delSp modSp del mod ord modShow">
        <pc:chgData name="Luis Mañez" userId="c84d000301b07f23" providerId="LiveId" clId="{6A71D861-A927-40F3-9B6A-C11393A84279}" dt="2021-02-25T15:37:37.680" v="5898" actId="47"/>
        <pc:sldMkLst>
          <pc:docMk/>
          <pc:sldMk cId="3200906508" sldId="285"/>
        </pc:sldMkLst>
        <pc:spChg chg="add mod">
          <ac:chgData name="Luis Mañez" userId="c84d000301b07f23" providerId="LiveId" clId="{6A71D861-A927-40F3-9B6A-C11393A84279}" dt="2021-02-24T18:04:47.964" v="5702" actId="14"/>
          <ac:spMkLst>
            <pc:docMk/>
            <pc:sldMk cId="3200906508" sldId="285"/>
            <ac:spMk id="2" creationId="{868305FB-0905-4001-9E6B-8AD9EBDAEE48}"/>
          </ac:spMkLst>
        </pc:spChg>
        <pc:spChg chg="del mod">
          <ac:chgData name="Luis Mañez" userId="c84d000301b07f23" providerId="LiveId" clId="{6A71D861-A927-40F3-9B6A-C11393A84279}" dt="2021-02-22T07:10:37.178" v="1" actId="478"/>
          <ac:spMkLst>
            <pc:docMk/>
            <pc:sldMk cId="3200906508" sldId="285"/>
            <ac:spMk id="3" creationId="{08B4A7D6-21D8-4A2C-86E4-CEFE8DD02180}"/>
          </ac:spMkLst>
        </pc:spChg>
        <pc:spChg chg="mod">
          <ac:chgData name="Luis Mañez" userId="c84d000301b07f23" providerId="LiveId" clId="{6A71D861-A927-40F3-9B6A-C11393A84279}" dt="2021-02-22T07:10:42.912" v="6" actId="20577"/>
          <ac:spMkLst>
            <pc:docMk/>
            <pc:sldMk cId="3200906508" sldId="285"/>
            <ac:spMk id="5" creationId="{0F5D4E1C-BECE-4044-8955-F7990D60F576}"/>
          </ac:spMkLst>
        </pc:spChg>
      </pc:sldChg>
      <pc:sldChg chg="del">
        <pc:chgData name="Luis Mañez" userId="c84d000301b07f23" providerId="LiveId" clId="{6A71D861-A927-40F3-9B6A-C11393A84279}" dt="2021-02-22T22:24:15.356" v="3067" actId="47"/>
        <pc:sldMkLst>
          <pc:docMk/>
          <pc:sldMk cId="2691834477" sldId="287"/>
        </pc:sldMkLst>
      </pc:sldChg>
      <pc:sldChg chg="addSp delSp modSp new mod setBg modAnim chgLayout">
        <pc:chgData name="Luis Mañez" userId="c84d000301b07f23" providerId="LiveId" clId="{6A71D861-A927-40F3-9B6A-C11393A84279}" dt="2021-02-25T09:44:16.309" v="5751" actId="26606"/>
        <pc:sldMkLst>
          <pc:docMk/>
          <pc:sldMk cId="902625070" sldId="291"/>
        </pc:sldMkLst>
        <pc:spChg chg="del">
          <ac:chgData name="Luis Mañez" userId="c84d000301b07f23" providerId="LiveId" clId="{6A71D861-A927-40F3-9B6A-C11393A84279}" dt="2021-02-22T14:51:09.482" v="385" actId="478"/>
          <ac:spMkLst>
            <pc:docMk/>
            <pc:sldMk cId="902625070" sldId="291"/>
            <ac:spMk id="2" creationId="{4384328E-10CA-48EC-ABFE-81111F8D90FA}"/>
          </ac:spMkLst>
        </pc:spChg>
        <pc:spChg chg="add del mod ord">
          <ac:chgData name="Luis Mañez" userId="c84d000301b07f23" providerId="LiveId" clId="{6A71D861-A927-40F3-9B6A-C11393A84279}" dt="2021-02-25T09:44:12.770" v="5749" actId="478"/>
          <ac:spMkLst>
            <pc:docMk/>
            <pc:sldMk cId="902625070" sldId="291"/>
            <ac:spMk id="2" creationId="{DA1084C8-4B3C-4E98-A0E8-875324417A7B}"/>
          </ac:spMkLst>
        </pc:spChg>
        <pc:spChg chg="add mod">
          <ac:chgData name="Luis Mañez" userId="c84d000301b07f23" providerId="LiveId" clId="{6A71D861-A927-40F3-9B6A-C11393A84279}" dt="2021-02-22T15:00:19.738" v="563" actId="164"/>
          <ac:spMkLst>
            <pc:docMk/>
            <pc:sldMk cId="902625070" sldId="291"/>
            <ac:spMk id="3" creationId="{20156C89-41B5-48E3-9E47-BB64F9A86457}"/>
          </ac:spMkLst>
        </pc:spChg>
        <pc:spChg chg="add del mod ord">
          <ac:chgData name="Luis Mañez" userId="c84d000301b07f23" providerId="LiveId" clId="{6A71D861-A927-40F3-9B6A-C11393A84279}" dt="2021-02-25T09:44:13.895" v="5750" actId="478"/>
          <ac:spMkLst>
            <pc:docMk/>
            <pc:sldMk cId="902625070" sldId="291"/>
            <ac:spMk id="5" creationId="{AED52D24-B390-4C47-B45D-897E6CD24BBF}"/>
          </ac:spMkLst>
        </pc:spChg>
        <pc:spChg chg="add mod">
          <ac:chgData name="Luis Mañez" userId="c84d000301b07f23" providerId="LiveId" clId="{6A71D861-A927-40F3-9B6A-C11393A84279}" dt="2021-02-22T15:00:19.738" v="563" actId="164"/>
          <ac:spMkLst>
            <pc:docMk/>
            <pc:sldMk cId="902625070" sldId="291"/>
            <ac:spMk id="7" creationId="{24BD0814-3348-4DD7-BCF9-5B26ED01FD00}"/>
          </ac:spMkLst>
        </pc:spChg>
        <pc:spChg chg="add">
          <ac:chgData name="Luis Mañez" userId="c84d000301b07f23" providerId="LiveId" clId="{6A71D861-A927-40F3-9B6A-C11393A84279}" dt="2021-02-25T09:44:16.309" v="5751" actId="26606"/>
          <ac:spMkLst>
            <pc:docMk/>
            <pc:sldMk cId="902625070" sldId="291"/>
            <ac:spMk id="71" creationId="{57845966-6EFC-468A-9CC7-BAB4B95854E7}"/>
          </ac:spMkLst>
        </pc:spChg>
        <pc:spChg chg="add">
          <ac:chgData name="Luis Mañez" userId="c84d000301b07f23" providerId="LiveId" clId="{6A71D861-A927-40F3-9B6A-C11393A84279}" dt="2021-02-25T09:44:16.309" v="5751" actId="26606"/>
          <ac:spMkLst>
            <pc:docMk/>
            <pc:sldMk cId="902625070" sldId="291"/>
            <ac:spMk id="75" creationId="{ADAD1991-FFD1-4E94-ABAB-7560D33008E4}"/>
          </ac:spMkLst>
        </pc:spChg>
        <pc:grpChg chg="add del mod">
          <ac:chgData name="Luis Mañez" userId="c84d000301b07f23" providerId="LiveId" clId="{6A71D861-A927-40F3-9B6A-C11393A84279}" dt="2021-02-25T09:43:57.047" v="5745" actId="478"/>
          <ac:grpSpMkLst>
            <pc:docMk/>
            <pc:sldMk cId="902625070" sldId="291"/>
            <ac:grpSpMk id="4" creationId="{40B15558-CC31-4182-960D-7DFCE4A62658}"/>
          </ac:grpSpMkLst>
        </pc:grpChg>
        <pc:picChg chg="add">
          <ac:chgData name="Luis Mañez" userId="c84d000301b07f23" providerId="LiveId" clId="{6A71D861-A927-40F3-9B6A-C11393A84279}" dt="2021-02-25T09:44:16.309" v="5751" actId="26606"/>
          <ac:picMkLst>
            <pc:docMk/>
            <pc:sldMk cId="902625070" sldId="291"/>
            <ac:picMk id="73" creationId="{75554383-98AF-4A47-BB65-705FAAA4BE6A}"/>
          </ac:picMkLst>
        </pc:picChg>
        <pc:picChg chg="add mod">
          <ac:chgData name="Luis Mañez" userId="c84d000301b07f23" providerId="LiveId" clId="{6A71D861-A927-40F3-9B6A-C11393A84279}" dt="2021-02-25T09:44:16.309" v="5751" actId="26606"/>
          <ac:picMkLst>
            <pc:docMk/>
            <pc:sldMk cId="902625070" sldId="291"/>
            <ac:picMk id="1026" creationId="{FE152D24-B6AB-4351-9B50-0F8EA43E6C6F}"/>
          </ac:picMkLst>
        </pc:picChg>
        <pc:picChg chg="add mod">
          <ac:chgData name="Luis Mañez" userId="c84d000301b07f23" providerId="LiveId" clId="{6A71D861-A927-40F3-9B6A-C11393A84279}" dt="2021-02-22T15:00:19.738" v="563" actId="164"/>
          <ac:picMkLst>
            <pc:docMk/>
            <pc:sldMk cId="902625070" sldId="291"/>
            <ac:picMk id="1028" creationId="{7D3FE883-C9F8-4C6B-A642-D333D8F008AD}"/>
          </ac:picMkLst>
        </pc:picChg>
        <pc:picChg chg="add del mod">
          <ac:chgData name="Luis Mañez" userId="c84d000301b07f23" providerId="LiveId" clId="{6A71D861-A927-40F3-9B6A-C11393A84279}" dt="2021-02-22T14:59:14.751" v="500" actId="478"/>
          <ac:picMkLst>
            <pc:docMk/>
            <pc:sldMk cId="902625070" sldId="291"/>
            <ac:picMk id="1030" creationId="{5B8687A1-10D4-4621-887E-9CA9F7819045}"/>
          </ac:picMkLst>
        </pc:picChg>
        <pc:picChg chg="add mod">
          <ac:chgData name="Luis Mañez" userId="c84d000301b07f23" providerId="LiveId" clId="{6A71D861-A927-40F3-9B6A-C11393A84279}" dt="2021-02-22T15:00:19.738" v="563" actId="164"/>
          <ac:picMkLst>
            <pc:docMk/>
            <pc:sldMk cId="902625070" sldId="291"/>
            <ac:picMk id="1032" creationId="{996013E6-4755-47C4-A923-5D3746DBF047}"/>
          </ac:picMkLst>
        </pc:picChg>
      </pc:sldChg>
      <pc:sldChg chg="addSp delSp modSp new mod setBg">
        <pc:chgData name="Luis Mañez" userId="c84d000301b07f23" providerId="LiveId" clId="{6A71D861-A927-40F3-9B6A-C11393A84279}" dt="2021-02-22T20:40:51.942" v="647" actId="26606"/>
        <pc:sldMkLst>
          <pc:docMk/>
          <pc:sldMk cId="153392718" sldId="292"/>
        </pc:sldMkLst>
        <pc:spChg chg="del">
          <ac:chgData name="Luis Mañez" userId="c84d000301b07f23" providerId="LiveId" clId="{6A71D861-A927-40F3-9B6A-C11393A84279}" dt="2021-02-22T17:50:34.022" v="592" actId="478"/>
          <ac:spMkLst>
            <pc:docMk/>
            <pc:sldMk cId="153392718" sldId="292"/>
            <ac:spMk id="2" creationId="{B00213D3-E1A9-43D2-93F2-D99831224B14}"/>
          </ac:spMkLst>
        </pc:spChg>
        <pc:spChg chg="del">
          <ac:chgData name="Luis Mañez" userId="c84d000301b07f23" providerId="LiveId" clId="{6A71D861-A927-40F3-9B6A-C11393A84279}" dt="2021-02-22T17:50:34.022" v="592" actId="478"/>
          <ac:spMkLst>
            <pc:docMk/>
            <pc:sldMk cId="153392718" sldId="292"/>
            <ac:spMk id="3" creationId="{CFC9B533-9922-4156-8027-E5C1335D0556}"/>
          </ac:spMkLst>
        </pc:spChg>
        <pc:spChg chg="add del">
          <ac:chgData name="Luis Mañez" userId="c84d000301b07f23" providerId="LiveId" clId="{6A71D861-A927-40F3-9B6A-C11393A84279}" dt="2021-02-22T17:50:50.064" v="594" actId="22"/>
          <ac:spMkLst>
            <pc:docMk/>
            <pc:sldMk cId="153392718" sldId="292"/>
            <ac:spMk id="5" creationId="{2CE67319-67B0-4AC5-B130-8931788FE5CB}"/>
          </ac:spMkLst>
        </pc:spChg>
        <pc:spChg chg="add del">
          <ac:chgData name="Luis Mañez" userId="c84d000301b07f23" providerId="LiveId" clId="{6A71D861-A927-40F3-9B6A-C11393A84279}" dt="2021-02-22T17:50:57.674" v="596" actId="478"/>
          <ac:spMkLst>
            <pc:docMk/>
            <pc:sldMk cId="153392718" sldId="292"/>
            <ac:spMk id="7" creationId="{CEB547A8-80C3-4A13-86F8-424362935AD4}"/>
          </ac:spMkLst>
        </pc:spChg>
        <pc:spChg chg="add mod">
          <ac:chgData name="Luis Mañez" userId="c84d000301b07f23" providerId="LiveId" clId="{6A71D861-A927-40F3-9B6A-C11393A84279}" dt="2021-02-22T20:40:51.942" v="647" actId="26606"/>
          <ac:spMkLst>
            <pc:docMk/>
            <pc:sldMk cId="153392718" sldId="292"/>
            <ac:spMk id="14" creationId="{71A15569-E638-4F88-8261-246C7BEA8477}"/>
          </ac:spMkLst>
        </pc:spChg>
        <pc:spChg chg="add del">
          <ac:chgData name="Luis Mañez" userId="c84d000301b07f23" providerId="LiveId" clId="{6A71D861-A927-40F3-9B6A-C11393A84279}" dt="2021-02-22T20:36:24.394" v="606" actId="26606"/>
          <ac:spMkLst>
            <pc:docMk/>
            <pc:sldMk cId="153392718" sldId="292"/>
            <ac:spMk id="71" creationId="{B775CD93-9DF2-48CB-9F57-1BCA9A46C7FA}"/>
          </ac:spMkLst>
        </pc:spChg>
        <pc:spChg chg="add del">
          <ac:chgData name="Luis Mañez" userId="c84d000301b07f23" providerId="LiveId" clId="{6A71D861-A927-40F3-9B6A-C11393A84279}" dt="2021-02-22T20:36:24.394" v="606" actId="26606"/>
          <ac:spMkLst>
            <pc:docMk/>
            <pc:sldMk cId="153392718" sldId="292"/>
            <ac:spMk id="73" creationId="{6166C6D1-23AC-49C4-BA07-238E4E9F8CEB}"/>
          </ac:spMkLst>
        </pc:spChg>
        <pc:spChg chg="add del">
          <ac:chgData name="Luis Mañez" userId="c84d000301b07f23" providerId="LiveId" clId="{6A71D861-A927-40F3-9B6A-C11393A84279}" dt="2021-02-22T20:40:51.942" v="647" actId="26606"/>
          <ac:spMkLst>
            <pc:docMk/>
            <pc:sldMk cId="153392718" sldId="292"/>
            <ac:spMk id="80" creationId="{BDD7BED2-CC5E-4866-AC0C-DCF928AF8AEE}"/>
          </ac:spMkLst>
        </pc:spChg>
        <pc:spChg chg="add">
          <ac:chgData name="Luis Mañez" userId="c84d000301b07f23" providerId="LiveId" clId="{6A71D861-A927-40F3-9B6A-C11393A84279}" dt="2021-02-22T20:40:51.942" v="647" actId="26606"/>
          <ac:spMkLst>
            <pc:docMk/>
            <pc:sldMk cId="153392718" sldId="292"/>
            <ac:spMk id="135" creationId="{E91DC736-0EF8-4F87-9146-EBF1D2EE4D3D}"/>
          </ac:spMkLst>
        </pc:spChg>
        <pc:spChg chg="add">
          <ac:chgData name="Luis Mañez" userId="c84d000301b07f23" providerId="LiveId" clId="{6A71D861-A927-40F3-9B6A-C11393A84279}" dt="2021-02-22T20:40:51.942" v="647" actId="26606"/>
          <ac:spMkLst>
            <pc:docMk/>
            <pc:sldMk cId="153392718" sldId="292"/>
            <ac:spMk id="137" creationId="{097CD68E-23E3-4007-8847-CD0944C4F7BE}"/>
          </ac:spMkLst>
        </pc:spChg>
        <pc:spChg chg="add">
          <ac:chgData name="Luis Mañez" userId="c84d000301b07f23" providerId="LiveId" clId="{6A71D861-A927-40F3-9B6A-C11393A84279}" dt="2021-02-22T20:40:51.942" v="647" actId="26606"/>
          <ac:spMkLst>
            <pc:docMk/>
            <pc:sldMk cId="153392718" sldId="292"/>
            <ac:spMk id="139" creationId="{AF2F604E-43BE-4DC3-B983-E071523364F8}"/>
          </ac:spMkLst>
        </pc:spChg>
        <pc:spChg chg="add">
          <ac:chgData name="Luis Mañez" userId="c84d000301b07f23" providerId="LiveId" clId="{6A71D861-A927-40F3-9B6A-C11393A84279}" dt="2021-02-22T20:40:51.942" v="647" actId="26606"/>
          <ac:spMkLst>
            <pc:docMk/>
            <pc:sldMk cId="153392718" sldId="292"/>
            <ac:spMk id="141" creationId="{08C9B587-E65E-4B52-B37C-ABEBB6E87928}"/>
          </ac:spMkLst>
        </pc:spChg>
        <pc:spChg chg="add del">
          <ac:chgData name="Luis Mañez" userId="c84d000301b07f23" providerId="LiveId" clId="{6A71D861-A927-40F3-9B6A-C11393A84279}" dt="2021-02-22T20:36:33.329" v="608" actId="26606"/>
          <ac:spMkLst>
            <pc:docMk/>
            <pc:sldMk cId="153392718" sldId="292"/>
            <ac:spMk id="2052" creationId="{42A4FC2C-047E-45A5-965D-8E1E3BF09BC6}"/>
          </ac:spMkLst>
        </pc:spChg>
        <pc:spChg chg="add del">
          <ac:chgData name="Luis Mañez" userId="c84d000301b07f23" providerId="LiveId" clId="{6A71D861-A927-40F3-9B6A-C11393A84279}" dt="2021-02-22T20:37:16.752" v="611" actId="26606"/>
          <ac:spMkLst>
            <pc:docMk/>
            <pc:sldMk cId="153392718" sldId="292"/>
            <ac:spMk id="2054" creationId="{B775CD93-9DF2-48CB-9F57-1BCA9A46C7FA}"/>
          </ac:spMkLst>
        </pc:spChg>
        <pc:spChg chg="add del">
          <ac:chgData name="Luis Mañez" userId="c84d000301b07f23" providerId="LiveId" clId="{6A71D861-A927-40F3-9B6A-C11393A84279}" dt="2021-02-22T20:37:16.752" v="611" actId="26606"/>
          <ac:spMkLst>
            <pc:docMk/>
            <pc:sldMk cId="153392718" sldId="292"/>
            <ac:spMk id="2055" creationId="{6166C6D1-23AC-49C4-BA07-238E4E9F8CEB}"/>
          </ac:spMkLst>
        </pc:spChg>
        <pc:picChg chg="add del">
          <ac:chgData name="Luis Mañez" userId="c84d000301b07f23" providerId="LiveId" clId="{6A71D861-A927-40F3-9B6A-C11393A84279}" dt="2021-02-22T20:40:51.942" v="647" actId="26606"/>
          <ac:picMkLst>
            <pc:docMk/>
            <pc:sldMk cId="153392718" sldId="292"/>
            <ac:picMk id="76" creationId="{D266A5D8-E184-4E8F-9001-D6F41E3974FE}"/>
          </ac:picMkLst>
        </pc:picChg>
        <pc:picChg chg="add del">
          <ac:chgData name="Luis Mañez" userId="c84d000301b07f23" providerId="LiveId" clId="{6A71D861-A927-40F3-9B6A-C11393A84279}" dt="2021-02-22T20:40:51.942" v="647" actId="26606"/>
          <ac:picMkLst>
            <pc:docMk/>
            <pc:sldMk cId="153392718" sldId="292"/>
            <ac:picMk id="78" creationId="{4EB1D02B-BBFA-4A97-A021-7816ECC34904}"/>
          </ac:picMkLst>
        </pc:picChg>
        <pc:picChg chg="add mod">
          <ac:chgData name="Luis Mañez" userId="c84d000301b07f23" providerId="LiveId" clId="{6A71D861-A927-40F3-9B6A-C11393A84279}" dt="2021-02-22T20:40:51.942" v="647" actId="26606"/>
          <ac:picMkLst>
            <pc:docMk/>
            <pc:sldMk cId="153392718" sldId="292"/>
            <ac:picMk id="2050" creationId="{08ED58D9-0445-4B14-BF65-621DB63643AB}"/>
          </ac:picMkLst>
        </pc:picChg>
      </pc:sldChg>
      <pc:sldChg chg="addSp delSp modSp new mod setBg setClrOvrMap modNotesTx">
        <pc:chgData name="Luis Mañez" userId="c84d000301b07f23" providerId="LiveId" clId="{6A71D861-A927-40F3-9B6A-C11393A84279}" dt="2021-02-25T15:37:48.814" v="5899" actId="20577"/>
        <pc:sldMkLst>
          <pc:docMk/>
          <pc:sldMk cId="2337953972" sldId="293"/>
        </pc:sldMkLst>
        <pc:spChg chg="del">
          <ac:chgData name="Luis Mañez" userId="c84d000301b07f23" providerId="LiveId" clId="{6A71D861-A927-40F3-9B6A-C11393A84279}" dt="2021-02-22T20:39:50.702" v="613" actId="478"/>
          <ac:spMkLst>
            <pc:docMk/>
            <pc:sldMk cId="2337953972" sldId="293"/>
            <ac:spMk id="2" creationId="{B8C3ADD7-0792-4A04-9416-7EC2E1D8B4DA}"/>
          </ac:spMkLst>
        </pc:spChg>
        <pc:spChg chg="del">
          <ac:chgData name="Luis Mañez" userId="c84d000301b07f23" providerId="LiveId" clId="{6A71D861-A927-40F3-9B6A-C11393A84279}" dt="2021-02-22T20:39:50.702" v="613" actId="478"/>
          <ac:spMkLst>
            <pc:docMk/>
            <pc:sldMk cId="2337953972" sldId="293"/>
            <ac:spMk id="3" creationId="{11FD0A0B-CD4A-494C-BD80-E82191BE03FE}"/>
          </ac:spMkLst>
        </pc:spChg>
        <pc:spChg chg="add mod">
          <ac:chgData name="Luis Mañez" userId="c84d000301b07f23" providerId="LiveId" clId="{6A71D861-A927-40F3-9B6A-C11393A84279}" dt="2021-02-22T20:45:50.078" v="846" actId="6549"/>
          <ac:spMkLst>
            <pc:docMk/>
            <pc:sldMk cId="2337953972" sldId="293"/>
            <ac:spMk id="5" creationId="{2CB42667-18F3-43E3-8F77-435A7334E564}"/>
          </ac:spMkLst>
        </pc:spChg>
        <pc:spChg chg="add">
          <ac:chgData name="Luis Mañez" userId="c84d000301b07f23" providerId="LiveId" clId="{6A71D861-A927-40F3-9B6A-C11393A84279}" dt="2021-02-22T20:40:20.980" v="616" actId="26606"/>
          <ac:spMkLst>
            <pc:docMk/>
            <pc:sldMk cId="2337953972" sldId="293"/>
            <ac:spMk id="71" creationId="{0671A8AE-40A1-4631-A6B8-581AFF065482}"/>
          </ac:spMkLst>
        </pc:spChg>
        <pc:spChg chg="add">
          <ac:chgData name="Luis Mañez" userId="c84d000301b07f23" providerId="LiveId" clId="{6A71D861-A927-40F3-9B6A-C11393A84279}" dt="2021-02-22T20:40:20.980" v="616" actId="26606"/>
          <ac:spMkLst>
            <pc:docMk/>
            <pc:sldMk cId="2337953972" sldId="293"/>
            <ac:spMk id="73" creationId="{AB58EF07-17C2-48CF-ABB0-EEF1F17CB8F0}"/>
          </ac:spMkLst>
        </pc:spChg>
        <pc:spChg chg="add">
          <ac:chgData name="Luis Mañez" userId="c84d000301b07f23" providerId="LiveId" clId="{6A71D861-A927-40F3-9B6A-C11393A84279}" dt="2021-02-22T20:40:20.980" v="616" actId="26606"/>
          <ac:spMkLst>
            <pc:docMk/>
            <pc:sldMk cId="2337953972" sldId="293"/>
            <ac:spMk id="75" creationId="{AF2F604E-43BE-4DC3-B983-E071523364F8}"/>
          </ac:spMkLst>
        </pc:spChg>
        <pc:spChg chg="add">
          <ac:chgData name="Luis Mañez" userId="c84d000301b07f23" providerId="LiveId" clId="{6A71D861-A927-40F3-9B6A-C11393A84279}" dt="2021-02-22T20:40:20.980" v="616" actId="26606"/>
          <ac:spMkLst>
            <pc:docMk/>
            <pc:sldMk cId="2337953972" sldId="293"/>
            <ac:spMk id="77" creationId="{08C9B587-E65E-4B52-B37C-ABEBB6E87928}"/>
          </ac:spMkLst>
        </pc:spChg>
        <pc:picChg chg="add mod">
          <ac:chgData name="Luis Mañez" userId="c84d000301b07f23" providerId="LiveId" clId="{6A71D861-A927-40F3-9B6A-C11393A84279}" dt="2021-02-22T20:40:20.980" v="616" actId="26606"/>
          <ac:picMkLst>
            <pc:docMk/>
            <pc:sldMk cId="2337953972" sldId="293"/>
            <ac:picMk id="3074" creationId="{3D2544ED-EFF5-4299-90C3-03888926E422}"/>
          </ac:picMkLst>
        </pc:picChg>
      </pc:sldChg>
      <pc:sldChg chg="addSp delSp modSp new mod setBg chgLayout modNotesTx">
        <pc:chgData name="Luis Mañez" userId="c84d000301b07f23" providerId="LiveId" clId="{6A71D861-A927-40F3-9B6A-C11393A84279}" dt="2021-02-25T15:37:52.372" v="5900" actId="20577"/>
        <pc:sldMkLst>
          <pc:docMk/>
          <pc:sldMk cId="1136590952" sldId="294"/>
        </pc:sldMkLst>
        <pc:spChg chg="del">
          <ac:chgData name="Luis Mañez" userId="c84d000301b07f23" providerId="LiveId" clId="{6A71D861-A927-40F3-9B6A-C11393A84279}" dt="2021-02-22T21:15:27.394" v="1509" actId="478"/>
          <ac:spMkLst>
            <pc:docMk/>
            <pc:sldMk cId="1136590952" sldId="294"/>
            <ac:spMk id="2" creationId="{8B85B165-434E-4CED-A351-F74CBD133E11}"/>
          </ac:spMkLst>
        </pc:spChg>
        <pc:spChg chg="del">
          <ac:chgData name="Luis Mañez" userId="c84d000301b07f23" providerId="LiveId" clId="{6A71D861-A927-40F3-9B6A-C11393A84279}" dt="2021-02-22T21:15:27.394" v="1509" actId="478"/>
          <ac:spMkLst>
            <pc:docMk/>
            <pc:sldMk cId="1136590952" sldId="294"/>
            <ac:spMk id="3" creationId="{1D7579BA-A78E-46FB-BF8A-7AE0B001CC7C}"/>
          </ac:spMkLst>
        </pc:spChg>
        <pc:spChg chg="add del mod">
          <ac:chgData name="Luis Mañez" userId="c84d000301b07f23" providerId="LiveId" clId="{6A71D861-A927-40F3-9B6A-C11393A84279}" dt="2021-02-22T21:57:47.585" v="2513" actId="1036"/>
          <ac:spMkLst>
            <pc:docMk/>
            <pc:sldMk cId="1136590952" sldId="294"/>
            <ac:spMk id="7" creationId="{863BFD54-C8E1-4154-B737-C0166DDA0098}"/>
          </ac:spMkLst>
        </pc:spChg>
        <pc:spChg chg="add mod ord">
          <ac:chgData name="Luis Mañez" userId="c84d000301b07f23" providerId="LiveId" clId="{6A71D861-A927-40F3-9B6A-C11393A84279}" dt="2021-02-22T21:57:09.136" v="2450" actId="26606"/>
          <ac:spMkLst>
            <pc:docMk/>
            <pc:sldMk cId="1136590952" sldId="294"/>
            <ac:spMk id="8" creationId="{D401F932-4103-426F-97CE-3A247ECE15B7}"/>
          </ac:spMkLst>
        </pc:spChg>
        <pc:spChg chg="add">
          <ac:chgData name="Luis Mañez" userId="c84d000301b07f23" providerId="LiveId" clId="{6A71D861-A927-40F3-9B6A-C11393A84279}" dt="2021-02-22T21:57:09.136" v="2450" actId="26606"/>
          <ac:spMkLst>
            <pc:docMk/>
            <pc:sldMk cId="1136590952" sldId="294"/>
            <ac:spMk id="13" creationId="{53F29798-D584-4792-9B62-3F5F5C36D619}"/>
          </ac:spMkLst>
        </pc:spChg>
        <pc:picChg chg="add mod">
          <ac:chgData name="Luis Mañez" userId="c84d000301b07f23" providerId="LiveId" clId="{6A71D861-A927-40F3-9B6A-C11393A84279}" dt="2021-02-22T21:57:47.585" v="2513" actId="1036"/>
          <ac:picMkLst>
            <pc:docMk/>
            <pc:sldMk cId="1136590952" sldId="294"/>
            <ac:picMk id="5" creationId="{7217FCE9-68E6-4F43-91C5-DB89494B9B90}"/>
          </ac:picMkLst>
        </pc:picChg>
      </pc:sldChg>
      <pc:sldChg chg="addSp delSp modSp new mod setBg modNotesTx">
        <pc:chgData name="Luis Mañez" userId="c84d000301b07f23" providerId="LiveId" clId="{6A71D861-A927-40F3-9B6A-C11393A84279}" dt="2021-02-25T15:37:57.747" v="5901" actId="20577"/>
        <pc:sldMkLst>
          <pc:docMk/>
          <pc:sldMk cId="47805441" sldId="295"/>
        </pc:sldMkLst>
        <pc:spChg chg="del">
          <ac:chgData name="Luis Mañez" userId="c84d000301b07f23" providerId="LiveId" clId="{6A71D861-A927-40F3-9B6A-C11393A84279}" dt="2021-02-22T21:58:39.592" v="2515" actId="478"/>
          <ac:spMkLst>
            <pc:docMk/>
            <pc:sldMk cId="47805441" sldId="295"/>
            <ac:spMk id="2" creationId="{56C1571F-FDED-4206-AF3D-62ED474E4350}"/>
          </ac:spMkLst>
        </pc:spChg>
        <pc:spChg chg="del">
          <ac:chgData name="Luis Mañez" userId="c84d000301b07f23" providerId="LiveId" clId="{6A71D861-A927-40F3-9B6A-C11393A84279}" dt="2021-02-22T21:58:39.592" v="2515" actId="478"/>
          <ac:spMkLst>
            <pc:docMk/>
            <pc:sldMk cId="47805441" sldId="295"/>
            <ac:spMk id="3" creationId="{7647C411-73B4-494B-A2B2-6AA4AC628C9C}"/>
          </ac:spMkLst>
        </pc:spChg>
        <pc:spChg chg="add del">
          <ac:chgData name="Luis Mañez" userId="c84d000301b07f23" providerId="LiveId" clId="{6A71D861-A927-40F3-9B6A-C11393A84279}" dt="2021-02-22T22:00:41.018" v="2518" actId="478"/>
          <ac:spMkLst>
            <pc:docMk/>
            <pc:sldMk cId="47805441" sldId="295"/>
            <ac:spMk id="7" creationId="{D4944208-B079-47DC-BAC6-270330A02EA8}"/>
          </ac:spMkLst>
        </pc:spChg>
        <pc:spChg chg="add del mod">
          <ac:chgData name="Luis Mañez" userId="c84d000301b07f23" providerId="LiveId" clId="{6A71D861-A927-40F3-9B6A-C11393A84279}" dt="2021-02-22T22:00:54.524" v="2524" actId="767"/>
          <ac:spMkLst>
            <pc:docMk/>
            <pc:sldMk cId="47805441" sldId="295"/>
            <ac:spMk id="8" creationId="{3BA65F9D-349B-477B-B74E-35A22CAA9EA9}"/>
          </ac:spMkLst>
        </pc:spChg>
        <pc:spChg chg="add mod">
          <ac:chgData name="Luis Mañez" userId="c84d000301b07f23" providerId="LiveId" clId="{6A71D861-A927-40F3-9B6A-C11393A84279}" dt="2021-02-22T22:04:01.558" v="2650" actId="1036"/>
          <ac:spMkLst>
            <pc:docMk/>
            <pc:sldMk cId="47805441" sldId="295"/>
            <ac:spMk id="9" creationId="{9CE3DA5C-2503-4EBB-896F-3539BDA9593A}"/>
          </ac:spMkLst>
        </pc:spChg>
        <pc:spChg chg="add del">
          <ac:chgData name="Luis Mañez" userId="c84d000301b07f23" providerId="LiveId" clId="{6A71D861-A927-40F3-9B6A-C11393A84279}" dt="2021-02-22T22:02:43.101" v="2609" actId="26606"/>
          <ac:spMkLst>
            <pc:docMk/>
            <pc:sldMk cId="47805441" sldId="295"/>
            <ac:spMk id="14" creationId="{A4AC5506-6312-4701-8D3C-40187889A947}"/>
          </ac:spMkLst>
        </pc:spChg>
        <pc:picChg chg="add mod ord">
          <ac:chgData name="Luis Mañez" userId="c84d000301b07f23" providerId="LiveId" clId="{6A71D861-A927-40F3-9B6A-C11393A84279}" dt="2021-02-22T22:03:55.117" v="2624" actId="1076"/>
          <ac:picMkLst>
            <pc:docMk/>
            <pc:sldMk cId="47805441" sldId="295"/>
            <ac:picMk id="5" creationId="{7667C741-4EA8-4304-AD23-449FE994FDA8}"/>
          </ac:picMkLst>
        </pc:picChg>
      </pc:sldChg>
      <pc:sldChg chg="addSp delSp modSp new mod setBg modNotesTx">
        <pc:chgData name="Luis Mañez" userId="c84d000301b07f23" providerId="LiveId" clId="{6A71D861-A927-40F3-9B6A-C11393A84279}" dt="2021-02-25T15:38:00.066" v="5902" actId="20577"/>
        <pc:sldMkLst>
          <pc:docMk/>
          <pc:sldMk cId="3089453737" sldId="296"/>
        </pc:sldMkLst>
        <pc:spChg chg="del">
          <ac:chgData name="Luis Mañez" userId="c84d000301b07f23" providerId="LiveId" clId="{6A71D861-A927-40F3-9B6A-C11393A84279}" dt="2021-02-22T22:05:53.543" v="2872" actId="478"/>
          <ac:spMkLst>
            <pc:docMk/>
            <pc:sldMk cId="3089453737" sldId="296"/>
            <ac:spMk id="2" creationId="{B5202F13-2163-4B13-8578-3C3BD38EFFD9}"/>
          </ac:spMkLst>
        </pc:spChg>
        <pc:spChg chg="del">
          <ac:chgData name="Luis Mañez" userId="c84d000301b07f23" providerId="LiveId" clId="{6A71D861-A927-40F3-9B6A-C11393A84279}" dt="2021-02-22T22:05:53.543" v="2872" actId="478"/>
          <ac:spMkLst>
            <pc:docMk/>
            <pc:sldMk cId="3089453737" sldId="296"/>
            <ac:spMk id="3" creationId="{C0FBA0A7-4CF2-46D0-A715-B152D34D6A86}"/>
          </ac:spMkLst>
        </pc:spChg>
        <pc:spChg chg="add mod">
          <ac:chgData name="Luis Mañez" userId="c84d000301b07f23" providerId="LiveId" clId="{6A71D861-A927-40F3-9B6A-C11393A84279}" dt="2021-02-22T22:23:39.640" v="3065" actId="26606"/>
          <ac:spMkLst>
            <pc:docMk/>
            <pc:sldMk cId="3089453737" sldId="296"/>
            <ac:spMk id="4" creationId="{1D155150-5781-46A6-9AE8-4825BF739EF4}"/>
          </ac:spMkLst>
        </pc:spChg>
        <pc:spChg chg="add">
          <ac:chgData name="Luis Mañez" userId="c84d000301b07f23" providerId="LiveId" clId="{6A71D861-A927-40F3-9B6A-C11393A84279}" dt="2021-02-22T22:23:39.640" v="3065" actId="26606"/>
          <ac:spMkLst>
            <pc:docMk/>
            <pc:sldMk cId="3089453737" sldId="296"/>
            <ac:spMk id="71" creationId="{53F29798-D584-4792-9B62-3F5F5C36D619}"/>
          </ac:spMkLst>
        </pc:spChg>
        <pc:picChg chg="add mod ord">
          <ac:chgData name="Luis Mañez" userId="c84d000301b07f23" providerId="LiveId" clId="{6A71D861-A927-40F3-9B6A-C11393A84279}" dt="2021-02-22T22:23:39.640" v="3065" actId="26606"/>
          <ac:picMkLst>
            <pc:docMk/>
            <pc:sldMk cId="3089453737" sldId="296"/>
            <ac:picMk id="4098" creationId="{A7AA2FA5-39D8-49A3-A72B-6A81E985295C}"/>
          </ac:picMkLst>
        </pc:picChg>
      </pc:sldChg>
      <pc:sldChg chg="addSp delSp modSp new mod setBg modNotesTx">
        <pc:chgData name="Luis Mañez" userId="c84d000301b07f23" providerId="LiveId" clId="{6A71D861-A927-40F3-9B6A-C11393A84279}" dt="2021-02-25T15:38:05.118" v="5904" actId="20577"/>
        <pc:sldMkLst>
          <pc:docMk/>
          <pc:sldMk cId="2160838345" sldId="297"/>
        </pc:sldMkLst>
        <pc:spChg chg="del">
          <ac:chgData name="Luis Mañez" userId="c84d000301b07f23" providerId="LiveId" clId="{6A71D861-A927-40F3-9B6A-C11393A84279}" dt="2021-02-22T22:26:00.605" v="3069" actId="478"/>
          <ac:spMkLst>
            <pc:docMk/>
            <pc:sldMk cId="2160838345" sldId="297"/>
            <ac:spMk id="2" creationId="{C9AEC54A-365D-4733-B1E2-F59C3807826A}"/>
          </ac:spMkLst>
        </pc:spChg>
        <pc:spChg chg="del">
          <ac:chgData name="Luis Mañez" userId="c84d000301b07f23" providerId="LiveId" clId="{6A71D861-A927-40F3-9B6A-C11393A84279}" dt="2021-02-22T22:26:00.605" v="3069" actId="478"/>
          <ac:spMkLst>
            <pc:docMk/>
            <pc:sldMk cId="2160838345" sldId="297"/>
            <ac:spMk id="3" creationId="{A7A2BD74-A063-441D-8E33-ECE61EFCD586}"/>
          </ac:spMkLst>
        </pc:spChg>
        <pc:spChg chg="add del">
          <ac:chgData name="Luis Mañez" userId="c84d000301b07f23" providerId="LiveId" clId="{6A71D861-A927-40F3-9B6A-C11393A84279}" dt="2021-02-22T22:26:45.434" v="3074" actId="26606"/>
          <ac:spMkLst>
            <pc:docMk/>
            <pc:sldMk cId="2160838345" sldId="297"/>
            <ac:spMk id="10" creationId="{F3060C83-F051-4F0E-ABAD-AA0DFC48B218}"/>
          </ac:spMkLst>
        </pc:spChg>
        <pc:spChg chg="add del">
          <ac:chgData name="Luis Mañez" userId="c84d000301b07f23" providerId="LiveId" clId="{6A71D861-A927-40F3-9B6A-C11393A84279}" dt="2021-02-22T22:26:45.434" v="3074" actId="26606"/>
          <ac:spMkLst>
            <pc:docMk/>
            <pc:sldMk cId="2160838345" sldId="297"/>
            <ac:spMk id="12" creationId="{83C98ABE-055B-441F-B07E-44F97F083C39}"/>
          </ac:spMkLst>
        </pc:spChg>
        <pc:spChg chg="add mod">
          <ac:chgData name="Luis Mañez" userId="c84d000301b07f23" providerId="LiveId" clId="{6A71D861-A927-40F3-9B6A-C11393A84279}" dt="2021-02-22T22:26:55.703" v="3075"/>
          <ac:spMkLst>
            <pc:docMk/>
            <pc:sldMk cId="2160838345" sldId="297"/>
            <ac:spMk id="13" creationId="{E88BC32F-6388-4253-8C52-0C0A397B4765}"/>
          </ac:spMkLst>
        </pc:spChg>
        <pc:spChg chg="add del">
          <ac:chgData name="Luis Mañez" userId="c84d000301b07f23" providerId="LiveId" clId="{6A71D861-A927-40F3-9B6A-C11393A84279}" dt="2021-02-22T22:26:45.434" v="3074" actId="26606"/>
          <ac:spMkLst>
            <pc:docMk/>
            <pc:sldMk cId="2160838345" sldId="297"/>
            <ac:spMk id="14" creationId="{29FDB030-9B49-4CED-8CCD-4D99382388AC}"/>
          </ac:spMkLst>
        </pc:spChg>
        <pc:spChg chg="add del">
          <ac:chgData name="Luis Mañez" userId="c84d000301b07f23" providerId="LiveId" clId="{6A71D861-A927-40F3-9B6A-C11393A84279}" dt="2021-02-22T22:26:45.434" v="3074" actId="26606"/>
          <ac:spMkLst>
            <pc:docMk/>
            <pc:sldMk cId="2160838345" sldId="297"/>
            <ac:spMk id="16" creationId="{3783CA14-24A1-485C-8B30-D6A5D87987AD}"/>
          </ac:spMkLst>
        </pc:spChg>
        <pc:spChg chg="add del">
          <ac:chgData name="Luis Mañez" userId="c84d000301b07f23" providerId="LiveId" clId="{6A71D861-A927-40F3-9B6A-C11393A84279}" dt="2021-02-22T22:26:45.434" v="3074" actId="26606"/>
          <ac:spMkLst>
            <pc:docMk/>
            <pc:sldMk cId="2160838345" sldId="297"/>
            <ac:spMk id="18" creationId="{9A97C86A-04D6-40F7-AE84-31AB43E6A846}"/>
          </ac:spMkLst>
        </pc:spChg>
        <pc:spChg chg="add del">
          <ac:chgData name="Luis Mañez" userId="c84d000301b07f23" providerId="LiveId" clId="{6A71D861-A927-40F3-9B6A-C11393A84279}" dt="2021-02-22T22:26:45.434" v="3074" actId="26606"/>
          <ac:spMkLst>
            <pc:docMk/>
            <pc:sldMk cId="2160838345" sldId="297"/>
            <ac:spMk id="20" creationId="{FF9F2414-84E8-453E-B1F3-389FDE8192D9}"/>
          </ac:spMkLst>
        </pc:spChg>
        <pc:spChg chg="add del">
          <ac:chgData name="Luis Mañez" userId="c84d000301b07f23" providerId="LiveId" clId="{6A71D861-A927-40F3-9B6A-C11393A84279}" dt="2021-02-22T22:26:45.434" v="3074" actId="26606"/>
          <ac:spMkLst>
            <pc:docMk/>
            <pc:sldMk cId="2160838345" sldId="297"/>
            <ac:spMk id="22" creationId="{3ECA69A1-7536-43AC-85EF-C7106179F5ED}"/>
          </ac:spMkLst>
        </pc:spChg>
        <pc:picChg chg="add del mod">
          <ac:chgData name="Luis Mañez" userId="c84d000301b07f23" providerId="LiveId" clId="{6A71D861-A927-40F3-9B6A-C11393A84279}" dt="2021-02-22T22:26:45.434" v="3074" actId="26606"/>
          <ac:picMkLst>
            <pc:docMk/>
            <pc:sldMk cId="2160838345" sldId="297"/>
            <ac:picMk id="5" creationId="{5D9971F6-8623-495E-9F7A-F56F8C3C61E4}"/>
          </ac:picMkLst>
        </pc:picChg>
      </pc:sldChg>
      <pc:sldChg chg="addSp delSp modSp new mod setBg modNotesTx">
        <pc:chgData name="Luis Mañez" userId="c84d000301b07f23" providerId="LiveId" clId="{6A71D861-A927-40F3-9B6A-C11393A84279}" dt="2021-02-25T15:38:12.272" v="5905" actId="6549"/>
        <pc:sldMkLst>
          <pc:docMk/>
          <pc:sldMk cId="3983730689" sldId="298"/>
        </pc:sldMkLst>
        <pc:spChg chg="del">
          <ac:chgData name="Luis Mañez" userId="c84d000301b07f23" providerId="LiveId" clId="{6A71D861-A927-40F3-9B6A-C11393A84279}" dt="2021-02-23T20:53:19.116" v="4751" actId="478"/>
          <ac:spMkLst>
            <pc:docMk/>
            <pc:sldMk cId="3983730689" sldId="298"/>
            <ac:spMk id="2" creationId="{A3E2E5D4-4E0A-46FD-89D7-176B398E1C7B}"/>
          </ac:spMkLst>
        </pc:spChg>
        <pc:spChg chg="del">
          <ac:chgData name="Luis Mañez" userId="c84d000301b07f23" providerId="LiveId" clId="{6A71D861-A927-40F3-9B6A-C11393A84279}" dt="2021-02-23T20:53:19.116" v="4751" actId="478"/>
          <ac:spMkLst>
            <pc:docMk/>
            <pc:sldMk cId="3983730689" sldId="298"/>
            <ac:spMk id="3" creationId="{DA808ECF-D4B1-4DE3-B239-DCFE6C2AF358}"/>
          </ac:spMkLst>
        </pc:spChg>
        <pc:spChg chg="add mod">
          <ac:chgData name="Luis Mañez" userId="c84d000301b07f23" providerId="LiveId" clId="{6A71D861-A927-40F3-9B6A-C11393A84279}" dt="2021-02-23T21:07:42.754" v="4796" actId="26606"/>
          <ac:spMkLst>
            <pc:docMk/>
            <pc:sldMk cId="3983730689" sldId="298"/>
            <ac:spMk id="4" creationId="{F9B5D0EA-88BF-4E9B-9326-9224E194D603}"/>
          </ac:spMkLst>
        </pc:spChg>
        <pc:spChg chg="add del">
          <ac:chgData name="Luis Mañez" userId="c84d000301b07f23" providerId="LiveId" clId="{6A71D861-A927-40F3-9B6A-C11393A84279}" dt="2021-02-23T20:54:22.958" v="4780" actId="478"/>
          <ac:spMkLst>
            <pc:docMk/>
            <pc:sldMk cId="3983730689" sldId="298"/>
            <ac:spMk id="5" creationId="{3E6DEB8D-0FB8-4AC8-8B74-CAAB4E022653}"/>
          </ac:spMkLst>
        </pc:spChg>
        <pc:spChg chg="add mod">
          <ac:chgData name="Luis Mañez" userId="c84d000301b07f23" providerId="LiveId" clId="{6A71D861-A927-40F3-9B6A-C11393A84279}" dt="2021-02-24T08:36:51.186" v="5066" actId="20577"/>
          <ac:spMkLst>
            <pc:docMk/>
            <pc:sldMk cId="3983730689" sldId="298"/>
            <ac:spMk id="6" creationId="{B3716740-4D6C-4796-BC29-601560341498}"/>
          </ac:spMkLst>
        </pc:spChg>
        <pc:spChg chg="add del">
          <ac:chgData name="Luis Mañez" userId="c84d000301b07f23" providerId="LiveId" clId="{6A71D861-A927-40F3-9B6A-C11393A84279}" dt="2021-02-23T21:07:42.740" v="4795" actId="26606"/>
          <ac:spMkLst>
            <pc:docMk/>
            <pc:sldMk cId="3983730689" sldId="298"/>
            <ac:spMk id="81" creationId="{398F3DEE-0E56-499F-AFAE-C2DA7C2C815B}"/>
          </ac:spMkLst>
        </pc:spChg>
        <pc:spChg chg="add del">
          <ac:chgData name="Luis Mañez" userId="c84d000301b07f23" providerId="LiveId" clId="{6A71D861-A927-40F3-9B6A-C11393A84279}" dt="2021-02-23T21:07:42.740" v="4795" actId="26606"/>
          <ac:spMkLst>
            <pc:docMk/>
            <pc:sldMk cId="3983730689" sldId="298"/>
            <ac:spMk id="83" creationId="{EBB65E49-5337-40E3-9DBD-146D14EA0739}"/>
          </ac:spMkLst>
        </pc:spChg>
        <pc:spChg chg="add del">
          <ac:chgData name="Luis Mañez" userId="c84d000301b07f23" providerId="LiveId" clId="{6A71D861-A927-40F3-9B6A-C11393A84279}" dt="2021-02-23T21:07:42.740" v="4795" actId="26606"/>
          <ac:spMkLst>
            <pc:docMk/>
            <pc:sldMk cId="3983730689" sldId="298"/>
            <ac:spMk id="85" creationId="{E859509F-94DC-4952-A3B5-1EFAA2F5242F}"/>
          </ac:spMkLst>
        </pc:spChg>
        <pc:spChg chg="add del">
          <ac:chgData name="Luis Mañez" userId="c84d000301b07f23" providerId="LiveId" clId="{6A71D861-A927-40F3-9B6A-C11393A84279}" dt="2021-02-23T21:07:42.740" v="4795" actId="26606"/>
          <ac:spMkLst>
            <pc:docMk/>
            <pc:sldMk cId="3983730689" sldId="298"/>
            <ac:spMk id="87" creationId="{6B1AF2CB-1EFE-4962-A8DC-2D3CE47362B5}"/>
          </ac:spMkLst>
        </pc:spChg>
        <pc:spChg chg="add del">
          <ac:chgData name="Luis Mañez" userId="c84d000301b07f23" providerId="LiveId" clId="{6A71D861-A927-40F3-9B6A-C11393A84279}" dt="2021-02-23T21:07:42.740" v="4795" actId="26606"/>
          <ac:spMkLst>
            <pc:docMk/>
            <pc:sldMk cId="3983730689" sldId="298"/>
            <ac:spMk id="89" creationId="{2232531E-9E20-48D1-A119-C05304D9E893}"/>
          </ac:spMkLst>
        </pc:spChg>
        <pc:spChg chg="add del">
          <ac:chgData name="Luis Mañez" userId="c84d000301b07f23" providerId="LiveId" clId="{6A71D861-A927-40F3-9B6A-C11393A84279}" dt="2021-02-23T21:07:42.740" v="4795" actId="26606"/>
          <ac:spMkLst>
            <pc:docMk/>
            <pc:sldMk cId="3983730689" sldId="298"/>
            <ac:spMk id="91" creationId="{17AA014B-79A8-4BEC-893F-423182880E21}"/>
          </ac:spMkLst>
        </pc:spChg>
        <pc:spChg chg="add">
          <ac:chgData name="Luis Mañez" userId="c84d000301b07f23" providerId="LiveId" clId="{6A71D861-A927-40F3-9B6A-C11393A84279}" dt="2021-02-23T21:07:42.754" v="4796" actId="26606"/>
          <ac:spMkLst>
            <pc:docMk/>
            <pc:sldMk cId="3983730689" sldId="298"/>
            <ac:spMk id="1038" creationId="{4D834D36-D981-4EDD-B062-077BAB9C7133}"/>
          </ac:spMkLst>
        </pc:spChg>
        <pc:spChg chg="add">
          <ac:chgData name="Luis Mañez" userId="c84d000301b07f23" providerId="LiveId" clId="{6A71D861-A927-40F3-9B6A-C11393A84279}" dt="2021-02-23T21:07:42.754" v="4796" actId="26606"/>
          <ac:spMkLst>
            <pc:docMk/>
            <pc:sldMk cId="3983730689" sldId="298"/>
            <ac:spMk id="1040" creationId="{251BB4E6-C169-431D-9D53-2BBEBFFD1562}"/>
          </ac:spMkLst>
        </pc:spChg>
        <pc:spChg chg="add">
          <ac:chgData name="Luis Mañez" userId="c84d000301b07f23" providerId="LiveId" clId="{6A71D861-A927-40F3-9B6A-C11393A84279}" dt="2021-02-23T21:07:42.754" v="4796" actId="26606"/>
          <ac:spMkLst>
            <pc:docMk/>
            <pc:sldMk cId="3983730689" sldId="298"/>
            <ac:spMk id="1041" creationId="{5AFEC34A-0251-411C-A0C7-E1FB917E90B5}"/>
          </ac:spMkLst>
        </pc:spChg>
        <pc:spChg chg="add">
          <ac:chgData name="Luis Mañez" userId="c84d000301b07f23" providerId="LiveId" clId="{6A71D861-A927-40F3-9B6A-C11393A84279}" dt="2021-02-23T21:07:42.754" v="4796" actId="26606"/>
          <ac:spMkLst>
            <pc:docMk/>
            <pc:sldMk cId="3983730689" sldId="298"/>
            <ac:spMk id="1042" creationId="{89E9B1A9-F407-4A46-B721-26946A1A2CC8}"/>
          </ac:spMkLst>
        </pc:spChg>
        <pc:spChg chg="add">
          <ac:chgData name="Luis Mañez" userId="c84d000301b07f23" providerId="LiveId" clId="{6A71D861-A927-40F3-9B6A-C11393A84279}" dt="2021-02-23T21:07:42.754" v="4796" actId="26606"/>
          <ac:spMkLst>
            <pc:docMk/>
            <pc:sldMk cId="3983730689" sldId="298"/>
            <ac:spMk id="1043" creationId="{B81747D3-9737-4919-8850-65DBC9048B92}"/>
          </ac:spMkLst>
        </pc:spChg>
        <pc:picChg chg="add mod ord">
          <ac:chgData name="Luis Mañez" userId="c84d000301b07f23" providerId="LiveId" clId="{6A71D861-A927-40F3-9B6A-C11393A84279}" dt="2021-02-23T21:08:14.016" v="4798" actId="1076"/>
          <ac:picMkLst>
            <pc:docMk/>
            <pc:sldMk cId="3983730689" sldId="298"/>
            <ac:picMk id="1026" creationId="{46E5F2B1-F30B-400F-A4EF-29A3F5283E47}"/>
          </ac:picMkLst>
        </pc:picChg>
        <pc:picChg chg="add mod ord">
          <ac:chgData name="Luis Mañez" userId="c84d000301b07f23" providerId="LiveId" clId="{6A71D861-A927-40F3-9B6A-C11393A84279}" dt="2021-02-23T21:07:42.754" v="4796" actId="26606"/>
          <ac:picMkLst>
            <pc:docMk/>
            <pc:sldMk cId="3983730689" sldId="298"/>
            <ac:picMk id="1030" creationId="{AF80780B-13F9-41EF-847D-A5E83565736A}"/>
          </ac:picMkLst>
        </pc:picChg>
        <pc:picChg chg="add del mod">
          <ac:chgData name="Luis Mañez" userId="c84d000301b07f23" providerId="LiveId" clId="{6A71D861-A927-40F3-9B6A-C11393A84279}" dt="2021-02-23T20:56:04.006" v="4787" actId="478"/>
          <ac:picMkLst>
            <pc:docMk/>
            <pc:sldMk cId="3983730689" sldId="298"/>
            <ac:picMk id="1032" creationId="{CC11ECB6-AF98-4A7C-B02B-54EC8ECE8A9C}"/>
          </ac:picMkLst>
        </pc:picChg>
        <pc:picChg chg="add mod">
          <ac:chgData name="Luis Mañez" userId="c84d000301b07f23" providerId="LiveId" clId="{6A71D861-A927-40F3-9B6A-C11393A84279}" dt="2021-02-23T21:07:42.754" v="4796" actId="26606"/>
          <ac:picMkLst>
            <pc:docMk/>
            <pc:sldMk cId="3983730689" sldId="298"/>
            <ac:picMk id="1034" creationId="{84D8E61B-B231-4E89-B254-9425E9112F1C}"/>
          </ac:picMkLst>
        </pc:picChg>
        <pc:picChg chg="add mod">
          <ac:chgData name="Luis Mañez" userId="c84d000301b07f23" providerId="LiveId" clId="{6A71D861-A927-40F3-9B6A-C11393A84279}" dt="2021-02-23T21:07:42.754" v="4796" actId="26606"/>
          <ac:picMkLst>
            <pc:docMk/>
            <pc:sldMk cId="3983730689" sldId="298"/>
            <ac:picMk id="1036" creationId="{9AB9CFA1-8B32-4B1E-881F-FD0A0CB4E43E}"/>
          </ac:picMkLst>
        </pc:picChg>
        <pc:picChg chg="add">
          <ac:chgData name="Luis Mañez" userId="c84d000301b07f23" providerId="LiveId" clId="{6A71D861-A927-40F3-9B6A-C11393A84279}" dt="2021-02-23T21:07:42.754" v="4796" actId="26606"/>
          <ac:picMkLst>
            <pc:docMk/>
            <pc:sldMk cId="3983730689" sldId="298"/>
            <ac:picMk id="1039" creationId="{6CFD523C-CC0D-41EB-B7F7-C615B5715FEB}"/>
          </ac:picMkLst>
        </pc:picChg>
      </pc:sldChg>
      <pc:sldChg chg="addSp delSp modSp new mod setBg modNotesTx">
        <pc:chgData name="Luis Mañez" userId="c84d000301b07f23" providerId="LiveId" clId="{6A71D861-A927-40F3-9B6A-C11393A84279}" dt="2021-02-25T15:38:15.715" v="5906" actId="6549"/>
        <pc:sldMkLst>
          <pc:docMk/>
          <pc:sldMk cId="838934403" sldId="299"/>
        </pc:sldMkLst>
        <pc:spChg chg="del">
          <ac:chgData name="Luis Mañez" userId="c84d000301b07f23" providerId="LiveId" clId="{6A71D861-A927-40F3-9B6A-C11393A84279}" dt="2021-02-24T08:37:39.613" v="5068" actId="478"/>
          <ac:spMkLst>
            <pc:docMk/>
            <pc:sldMk cId="838934403" sldId="299"/>
            <ac:spMk id="2" creationId="{0C308662-CFD3-4494-B419-B45CE2BBF530}"/>
          </ac:spMkLst>
        </pc:spChg>
        <pc:spChg chg="del">
          <ac:chgData name="Luis Mañez" userId="c84d000301b07f23" providerId="LiveId" clId="{6A71D861-A927-40F3-9B6A-C11393A84279}" dt="2021-02-24T08:37:39.613" v="5068" actId="478"/>
          <ac:spMkLst>
            <pc:docMk/>
            <pc:sldMk cId="838934403" sldId="299"/>
            <ac:spMk id="3" creationId="{179F0653-E676-436F-9125-BE85AAAA0857}"/>
          </ac:spMkLst>
        </pc:spChg>
        <pc:spChg chg="add del">
          <ac:chgData name="Luis Mañez" userId="c84d000301b07f23" providerId="LiveId" clId="{6A71D861-A927-40F3-9B6A-C11393A84279}" dt="2021-02-24T08:37:44.874" v="5070" actId="22"/>
          <ac:spMkLst>
            <pc:docMk/>
            <pc:sldMk cId="838934403" sldId="299"/>
            <ac:spMk id="5" creationId="{D3618EFF-6851-43FF-B5E6-862C1E5309E2}"/>
          </ac:spMkLst>
        </pc:spChg>
        <pc:spChg chg="add mod">
          <ac:chgData name="Luis Mañez" userId="c84d000301b07f23" providerId="LiveId" clId="{6A71D861-A927-40F3-9B6A-C11393A84279}" dt="2021-02-24T08:42:04.322" v="5098" actId="164"/>
          <ac:spMkLst>
            <pc:docMk/>
            <pc:sldMk cId="838934403" sldId="299"/>
            <ac:spMk id="7" creationId="{652836FF-B599-48CB-BDE6-41645F85554A}"/>
          </ac:spMkLst>
        </pc:spChg>
        <pc:spChg chg="add mod">
          <ac:chgData name="Luis Mañez" userId="c84d000301b07f23" providerId="LiveId" clId="{6A71D861-A927-40F3-9B6A-C11393A84279}" dt="2021-02-24T08:42:04.322" v="5098" actId="164"/>
          <ac:spMkLst>
            <pc:docMk/>
            <pc:sldMk cId="838934403" sldId="299"/>
            <ac:spMk id="9" creationId="{0A172AC1-34D4-49AB-9E6D-AF0ED18E0ED4}"/>
          </ac:spMkLst>
        </pc:spChg>
        <pc:grpChg chg="add mod">
          <ac:chgData name="Luis Mañez" userId="c84d000301b07f23" providerId="LiveId" clId="{6A71D861-A927-40F3-9B6A-C11393A84279}" dt="2021-02-24T08:42:10.841" v="5099" actId="12789"/>
          <ac:grpSpMkLst>
            <pc:docMk/>
            <pc:sldMk cId="838934403" sldId="299"/>
            <ac:grpSpMk id="10" creationId="{B4AD4AE6-C149-4B59-8101-5FF6D4433056}"/>
          </ac:grpSpMkLst>
        </pc:grpChg>
      </pc:sldChg>
      <pc:sldChg chg="addSp delSp modSp new mod setBg setClrOvrMap">
        <pc:chgData name="Luis Mañez" userId="c84d000301b07f23" providerId="LiveId" clId="{6A71D861-A927-40F3-9B6A-C11393A84279}" dt="2021-02-24T08:57:00.832" v="5380" actId="26606"/>
        <pc:sldMkLst>
          <pc:docMk/>
          <pc:sldMk cId="2455247892" sldId="300"/>
        </pc:sldMkLst>
        <pc:spChg chg="del">
          <ac:chgData name="Luis Mañez" userId="c84d000301b07f23" providerId="LiveId" clId="{6A71D861-A927-40F3-9B6A-C11393A84279}" dt="2021-02-24T08:46:42.057" v="5360" actId="478"/>
          <ac:spMkLst>
            <pc:docMk/>
            <pc:sldMk cId="2455247892" sldId="300"/>
            <ac:spMk id="2" creationId="{914D8606-764C-461C-8E4A-03DF2CFF0F67}"/>
          </ac:spMkLst>
        </pc:spChg>
        <pc:spChg chg="del">
          <ac:chgData name="Luis Mañez" userId="c84d000301b07f23" providerId="LiveId" clId="{6A71D861-A927-40F3-9B6A-C11393A84279}" dt="2021-02-24T08:46:42.057" v="5360" actId="478"/>
          <ac:spMkLst>
            <pc:docMk/>
            <pc:sldMk cId="2455247892" sldId="300"/>
            <ac:spMk id="3" creationId="{BC0B31A7-6A47-426A-A884-30D2462C27B1}"/>
          </ac:spMkLst>
        </pc:spChg>
        <pc:spChg chg="add mod">
          <ac:chgData name="Luis Mañez" userId="c84d000301b07f23" providerId="LiveId" clId="{6A71D861-A927-40F3-9B6A-C11393A84279}" dt="2021-02-24T08:57:00.832" v="5380" actId="26606"/>
          <ac:spMkLst>
            <pc:docMk/>
            <pc:sldMk cId="2455247892" sldId="300"/>
            <ac:spMk id="4" creationId="{165F611C-FE6A-43BE-AAB6-2523558B8613}"/>
          </ac:spMkLst>
        </pc:spChg>
        <pc:spChg chg="add">
          <ac:chgData name="Luis Mañez" userId="c84d000301b07f23" providerId="LiveId" clId="{6A71D861-A927-40F3-9B6A-C11393A84279}" dt="2021-02-24T08:57:00.832" v="5380" actId="26606"/>
          <ac:spMkLst>
            <pc:docMk/>
            <pc:sldMk cId="2455247892" sldId="300"/>
            <ac:spMk id="71" creationId="{5A59F003-E00A-43F9-91DC-CC54E3B87466}"/>
          </ac:spMkLst>
        </pc:spChg>
        <pc:spChg chg="add">
          <ac:chgData name="Luis Mañez" userId="c84d000301b07f23" providerId="LiveId" clId="{6A71D861-A927-40F3-9B6A-C11393A84279}" dt="2021-02-24T08:57:00.832" v="5380" actId="26606"/>
          <ac:spMkLst>
            <pc:docMk/>
            <pc:sldMk cId="2455247892" sldId="300"/>
            <ac:spMk id="73" creationId="{D74A4382-E3AD-430A-9A1F-DFA3E0E77A7D}"/>
          </ac:spMkLst>
        </pc:spChg>
        <pc:spChg chg="add">
          <ac:chgData name="Luis Mañez" userId="c84d000301b07f23" providerId="LiveId" clId="{6A71D861-A927-40F3-9B6A-C11393A84279}" dt="2021-02-24T08:57:00.832" v="5380" actId="26606"/>
          <ac:spMkLst>
            <pc:docMk/>
            <pc:sldMk cId="2455247892" sldId="300"/>
            <ac:spMk id="75" creationId="{79F40191-0F44-4FD1-82CC-ACB507C14BE6}"/>
          </ac:spMkLst>
        </pc:spChg>
        <pc:picChg chg="add mod">
          <ac:chgData name="Luis Mañez" userId="c84d000301b07f23" providerId="LiveId" clId="{6A71D861-A927-40F3-9B6A-C11393A84279}" dt="2021-02-24T08:57:00.832" v="5380" actId="26606"/>
          <ac:picMkLst>
            <pc:docMk/>
            <pc:sldMk cId="2455247892" sldId="300"/>
            <ac:picMk id="1026" creationId="{83654399-062A-43C1-87B4-51B06426C601}"/>
          </ac:picMkLst>
        </pc:picChg>
      </pc:sldChg>
      <pc:sldChg chg="addSp delSp modSp new mod">
        <pc:chgData name="Luis Mañez" userId="c84d000301b07f23" providerId="LiveId" clId="{6A71D861-A927-40F3-9B6A-C11393A84279}" dt="2021-02-24T20:51:11.710" v="5738" actId="6549"/>
        <pc:sldMkLst>
          <pc:docMk/>
          <pc:sldMk cId="2501987717" sldId="301"/>
        </pc:sldMkLst>
        <pc:spChg chg="del">
          <ac:chgData name="Luis Mañez" userId="c84d000301b07f23" providerId="LiveId" clId="{6A71D861-A927-40F3-9B6A-C11393A84279}" dt="2021-02-24T08:59:12.608" v="5382" actId="478"/>
          <ac:spMkLst>
            <pc:docMk/>
            <pc:sldMk cId="2501987717" sldId="301"/>
            <ac:spMk id="2" creationId="{05AB5A65-9DA8-4121-9A53-FE024994D2C1}"/>
          </ac:spMkLst>
        </pc:spChg>
        <pc:spChg chg="del">
          <ac:chgData name="Luis Mañez" userId="c84d000301b07f23" providerId="LiveId" clId="{6A71D861-A927-40F3-9B6A-C11393A84279}" dt="2021-02-24T08:59:12.608" v="5382" actId="478"/>
          <ac:spMkLst>
            <pc:docMk/>
            <pc:sldMk cId="2501987717" sldId="301"/>
            <ac:spMk id="3" creationId="{D15733B4-7993-4F77-9D8F-B360C3E4FFC5}"/>
          </ac:spMkLst>
        </pc:spChg>
        <pc:spChg chg="add del">
          <ac:chgData name="Luis Mañez" userId="c84d000301b07f23" providerId="LiveId" clId="{6A71D861-A927-40F3-9B6A-C11393A84279}" dt="2021-02-24T09:01:22.452" v="5388" actId="22"/>
          <ac:spMkLst>
            <pc:docMk/>
            <pc:sldMk cId="2501987717" sldId="301"/>
            <ac:spMk id="11" creationId="{9B55ABD4-9170-4ACA-A6B9-0AB546E64468}"/>
          </ac:spMkLst>
        </pc:spChg>
        <pc:spChg chg="add mod">
          <ac:chgData name="Luis Mañez" userId="c84d000301b07f23" providerId="LiveId" clId="{6A71D861-A927-40F3-9B6A-C11393A84279}" dt="2021-02-24T20:51:11.710" v="5738" actId="6549"/>
          <ac:spMkLst>
            <pc:docMk/>
            <pc:sldMk cId="2501987717" sldId="301"/>
            <ac:spMk id="13" creationId="{6B71EDE0-4DFA-4460-A554-47E2D1E1EC66}"/>
          </ac:spMkLst>
        </pc:spChg>
        <pc:spChg chg="add del">
          <ac:chgData name="Luis Mañez" userId="c84d000301b07f23" providerId="LiveId" clId="{6A71D861-A927-40F3-9B6A-C11393A84279}" dt="2021-02-24T09:01:34.358" v="5392" actId="22"/>
          <ac:spMkLst>
            <pc:docMk/>
            <pc:sldMk cId="2501987717" sldId="301"/>
            <ac:spMk id="15" creationId="{4FECF02D-90E9-418E-BAB1-CFBB95F07926}"/>
          </ac:spMkLst>
        </pc:spChg>
        <pc:spChg chg="add mod">
          <ac:chgData name="Luis Mañez" userId="c84d000301b07f23" providerId="LiveId" clId="{6A71D861-A927-40F3-9B6A-C11393A84279}" dt="2021-02-24T09:02:45.712" v="5407" actId="404"/>
          <ac:spMkLst>
            <pc:docMk/>
            <pc:sldMk cId="2501987717" sldId="301"/>
            <ac:spMk id="17" creationId="{8C45B388-AD55-47CA-AA8E-AEC0AB8CECA8}"/>
          </ac:spMkLst>
        </pc:spChg>
        <pc:spChg chg="add mod">
          <ac:chgData name="Luis Mañez" userId="c84d000301b07f23" providerId="LiveId" clId="{6A71D861-A927-40F3-9B6A-C11393A84279}" dt="2021-02-24T09:11:38.217" v="5624" actId="1038"/>
          <ac:spMkLst>
            <pc:docMk/>
            <pc:sldMk cId="2501987717" sldId="301"/>
            <ac:spMk id="18" creationId="{5418EE77-7B9F-410B-8F5A-1840F6CA18E5}"/>
          </ac:spMkLst>
        </pc:spChg>
        <pc:spChg chg="add mod">
          <ac:chgData name="Luis Mañez" userId="c84d000301b07f23" providerId="LiveId" clId="{6A71D861-A927-40F3-9B6A-C11393A84279}" dt="2021-02-24T09:11:45.257" v="5625" actId="14100"/>
          <ac:spMkLst>
            <pc:docMk/>
            <pc:sldMk cId="2501987717" sldId="301"/>
            <ac:spMk id="19" creationId="{F8543995-752E-437C-930B-53A93C9B914B}"/>
          </ac:spMkLst>
        </pc:spChg>
        <pc:spChg chg="add mod">
          <ac:chgData name="Luis Mañez" userId="c84d000301b07f23" providerId="LiveId" clId="{6A71D861-A927-40F3-9B6A-C11393A84279}" dt="2021-02-24T09:09:16.853" v="5516" actId="164"/>
          <ac:spMkLst>
            <pc:docMk/>
            <pc:sldMk cId="2501987717" sldId="301"/>
            <ac:spMk id="21" creationId="{55D13E20-C456-458A-BE51-5CE62823C585}"/>
          </ac:spMkLst>
        </pc:spChg>
        <pc:spChg chg="add mod">
          <ac:chgData name="Luis Mañez" userId="c84d000301b07f23" providerId="LiveId" clId="{6A71D861-A927-40F3-9B6A-C11393A84279}" dt="2021-02-24T09:09:16.853" v="5516" actId="164"/>
          <ac:spMkLst>
            <pc:docMk/>
            <pc:sldMk cId="2501987717" sldId="301"/>
            <ac:spMk id="22" creationId="{5DA9D20B-A2A5-407D-BC3A-6AA6013FEC9B}"/>
          </ac:spMkLst>
        </pc:spChg>
        <pc:spChg chg="add del">
          <ac:chgData name="Luis Mañez" userId="c84d000301b07f23" providerId="LiveId" clId="{6A71D861-A927-40F3-9B6A-C11393A84279}" dt="2021-02-24T09:08:24.856" v="5512" actId="478"/>
          <ac:spMkLst>
            <pc:docMk/>
            <pc:sldMk cId="2501987717" sldId="301"/>
            <ac:spMk id="23" creationId="{A2CB9E6A-6668-4599-8204-856694467C38}"/>
          </ac:spMkLst>
        </pc:spChg>
        <pc:spChg chg="add del mod">
          <ac:chgData name="Luis Mañez" userId="c84d000301b07f23" providerId="LiveId" clId="{6A71D861-A927-40F3-9B6A-C11393A84279}" dt="2021-02-24T09:08:21.016" v="5511" actId="478"/>
          <ac:spMkLst>
            <pc:docMk/>
            <pc:sldMk cId="2501987717" sldId="301"/>
            <ac:spMk id="24" creationId="{6F455C34-7B67-4DE5-8B1F-F8DDA87F5B14}"/>
          </ac:spMkLst>
        </pc:spChg>
        <pc:spChg chg="add mod">
          <ac:chgData name="Luis Mañez" userId="c84d000301b07f23" providerId="LiveId" clId="{6A71D861-A927-40F3-9B6A-C11393A84279}" dt="2021-02-24T09:13:18.215" v="5647" actId="164"/>
          <ac:spMkLst>
            <pc:docMk/>
            <pc:sldMk cId="2501987717" sldId="301"/>
            <ac:spMk id="26" creationId="{46EBF3AA-85B2-4B3B-A41F-9D039E493C7D}"/>
          </ac:spMkLst>
        </pc:spChg>
        <pc:spChg chg="add del mod">
          <ac:chgData name="Luis Mañez" userId="c84d000301b07f23" providerId="LiveId" clId="{6A71D861-A927-40F3-9B6A-C11393A84279}" dt="2021-02-24T09:10:47.191" v="5613" actId="478"/>
          <ac:spMkLst>
            <pc:docMk/>
            <pc:sldMk cId="2501987717" sldId="301"/>
            <ac:spMk id="27" creationId="{6BBC6F50-9192-49F9-B5ED-03A0C8DF0A38}"/>
          </ac:spMkLst>
        </pc:spChg>
        <pc:spChg chg="add mod">
          <ac:chgData name="Luis Mañez" userId="c84d000301b07f23" providerId="LiveId" clId="{6A71D861-A927-40F3-9B6A-C11393A84279}" dt="2021-02-24T09:13:18.215" v="5647" actId="164"/>
          <ac:spMkLst>
            <pc:docMk/>
            <pc:sldMk cId="2501987717" sldId="301"/>
            <ac:spMk id="28" creationId="{B334C685-BC77-4D2D-B207-BBF426122BFB}"/>
          </ac:spMkLst>
        </pc:spChg>
        <pc:grpChg chg="add mod">
          <ac:chgData name="Luis Mañez" userId="c84d000301b07f23" providerId="LiveId" clId="{6A71D861-A927-40F3-9B6A-C11393A84279}" dt="2021-02-24T09:05:47.628" v="5485" actId="1076"/>
          <ac:grpSpMkLst>
            <pc:docMk/>
            <pc:sldMk cId="2501987717" sldId="301"/>
            <ac:grpSpMk id="20" creationId="{8DDC3B19-3B61-497B-A0AF-C980B475BC5F}"/>
          </ac:grpSpMkLst>
        </pc:grpChg>
        <pc:grpChg chg="add mod">
          <ac:chgData name="Luis Mañez" userId="c84d000301b07f23" providerId="LiveId" clId="{6A71D861-A927-40F3-9B6A-C11393A84279}" dt="2021-02-24T09:13:35.734" v="5697" actId="1076"/>
          <ac:grpSpMkLst>
            <pc:docMk/>
            <pc:sldMk cId="2501987717" sldId="301"/>
            <ac:grpSpMk id="25" creationId="{81CBD1C7-27C6-4823-BD63-F52BDAEE68A7}"/>
          </ac:grpSpMkLst>
        </pc:grpChg>
        <pc:grpChg chg="add mod">
          <ac:chgData name="Luis Mañez" userId="c84d000301b07f23" providerId="LiveId" clId="{6A71D861-A927-40F3-9B6A-C11393A84279}" dt="2021-02-24T09:13:25.592" v="5689" actId="1038"/>
          <ac:grpSpMkLst>
            <pc:docMk/>
            <pc:sldMk cId="2501987717" sldId="301"/>
            <ac:grpSpMk id="29" creationId="{BE273A30-6690-4FC2-8764-365869EA387F}"/>
          </ac:grpSpMkLst>
        </pc:grpChg>
        <pc:picChg chg="add mod">
          <ac:chgData name="Luis Mañez" userId="c84d000301b07f23" providerId="LiveId" clId="{6A71D861-A927-40F3-9B6A-C11393A84279}" dt="2021-02-24T09:05:40.184" v="5484" actId="164"/>
          <ac:picMkLst>
            <pc:docMk/>
            <pc:sldMk cId="2501987717" sldId="301"/>
            <ac:picMk id="5" creationId="{345F31DE-43B8-48D3-BDD2-EDAEF9FB6187}"/>
          </ac:picMkLst>
        </pc:picChg>
        <pc:picChg chg="add mod">
          <ac:chgData name="Luis Mañez" userId="c84d000301b07f23" providerId="LiveId" clId="{6A71D861-A927-40F3-9B6A-C11393A84279}" dt="2021-02-24T09:09:16.853" v="5516" actId="164"/>
          <ac:picMkLst>
            <pc:docMk/>
            <pc:sldMk cId="2501987717" sldId="301"/>
            <ac:picMk id="7" creationId="{95D5D701-99D9-4261-90CE-DDE10DE55DEB}"/>
          </ac:picMkLst>
        </pc:picChg>
        <pc:picChg chg="add mod">
          <ac:chgData name="Luis Mañez" userId="c84d000301b07f23" providerId="LiveId" clId="{6A71D861-A927-40F3-9B6A-C11393A84279}" dt="2021-02-24T09:13:18.215" v="5647" actId="164"/>
          <ac:picMkLst>
            <pc:docMk/>
            <pc:sldMk cId="2501987717" sldId="301"/>
            <ac:picMk id="9" creationId="{AF0C1351-C1DF-483D-901A-BFEA84949201}"/>
          </ac:picMkLst>
        </pc:picChg>
      </pc:sldChg>
      <pc:sldChg chg="addSp delSp modSp add mod setBg chgLayout">
        <pc:chgData name="Luis Mañez" userId="c84d000301b07f23" providerId="LiveId" clId="{6A71D861-A927-40F3-9B6A-C11393A84279}" dt="2021-02-25T09:44:41.092" v="5756" actId="26606"/>
        <pc:sldMkLst>
          <pc:docMk/>
          <pc:sldMk cId="1407092541" sldId="302"/>
        </pc:sldMkLst>
        <pc:spChg chg="add del mod ord">
          <ac:chgData name="Luis Mañez" userId="c84d000301b07f23" providerId="LiveId" clId="{6A71D861-A927-40F3-9B6A-C11393A84279}" dt="2021-02-25T09:44:36.754" v="5754" actId="478"/>
          <ac:spMkLst>
            <pc:docMk/>
            <pc:sldMk cId="1407092541" sldId="302"/>
            <ac:spMk id="2" creationId="{888B00F0-413B-4C3E-A353-46993C24E7A8}"/>
          </ac:spMkLst>
        </pc:spChg>
        <pc:spChg chg="add del mod ord">
          <ac:chgData name="Luis Mañez" userId="c84d000301b07f23" providerId="LiveId" clId="{6A71D861-A927-40F3-9B6A-C11393A84279}" dt="2021-02-25T09:44:37.994" v="5755" actId="478"/>
          <ac:spMkLst>
            <pc:docMk/>
            <pc:sldMk cId="1407092541" sldId="302"/>
            <ac:spMk id="5" creationId="{8932F620-A59B-425C-BA7D-09A6C439E3B1}"/>
          </ac:spMkLst>
        </pc:spChg>
        <pc:spChg chg="add">
          <ac:chgData name="Luis Mañez" userId="c84d000301b07f23" providerId="LiveId" clId="{6A71D861-A927-40F3-9B6A-C11393A84279}" dt="2021-02-25T09:44:41.092" v="5756" actId="26606"/>
          <ac:spMkLst>
            <pc:docMk/>
            <pc:sldMk cId="1407092541" sldId="302"/>
            <ac:spMk id="77" creationId="{57845966-6EFC-468A-9CC7-BAB4B95854E7}"/>
          </ac:spMkLst>
        </pc:spChg>
        <pc:spChg chg="add">
          <ac:chgData name="Luis Mañez" userId="c84d000301b07f23" providerId="LiveId" clId="{6A71D861-A927-40F3-9B6A-C11393A84279}" dt="2021-02-25T09:44:41.092" v="5756" actId="26606"/>
          <ac:spMkLst>
            <pc:docMk/>
            <pc:sldMk cId="1407092541" sldId="302"/>
            <ac:spMk id="81" creationId="{ADAD1991-FFD1-4E94-ABAB-7560D33008E4}"/>
          </ac:spMkLst>
        </pc:spChg>
        <pc:grpChg chg="add mod">
          <ac:chgData name="Luis Mañez" userId="c84d000301b07f23" providerId="LiveId" clId="{6A71D861-A927-40F3-9B6A-C11393A84279}" dt="2021-02-25T09:44:41.092" v="5756" actId="26606"/>
          <ac:grpSpMkLst>
            <pc:docMk/>
            <pc:sldMk cId="1407092541" sldId="302"/>
            <ac:grpSpMk id="4" creationId="{40B15558-CC31-4182-960D-7DFCE4A62658}"/>
          </ac:grpSpMkLst>
        </pc:grpChg>
        <pc:picChg chg="add">
          <ac:chgData name="Luis Mañez" userId="c84d000301b07f23" providerId="LiveId" clId="{6A71D861-A927-40F3-9B6A-C11393A84279}" dt="2021-02-25T09:44:41.092" v="5756" actId="26606"/>
          <ac:picMkLst>
            <pc:docMk/>
            <pc:sldMk cId="1407092541" sldId="302"/>
            <ac:picMk id="79" creationId="{75554383-98AF-4A47-BB65-705FAAA4BE6A}"/>
          </ac:picMkLst>
        </pc:picChg>
        <pc:picChg chg="del">
          <ac:chgData name="Luis Mañez" userId="c84d000301b07f23" providerId="LiveId" clId="{6A71D861-A927-40F3-9B6A-C11393A84279}" dt="2021-02-25T09:44:28.185" v="5752" actId="478"/>
          <ac:picMkLst>
            <pc:docMk/>
            <pc:sldMk cId="1407092541" sldId="302"/>
            <ac:picMk id="1026" creationId="{FE152D24-B6AB-4351-9B50-0F8EA43E6C6F}"/>
          </ac:picMkLst>
        </pc:picChg>
      </pc:sldChg>
      <pc:sldChg chg="addSp delSp modSp new mod setBg setClrOvrMap chgLayout">
        <pc:chgData name="Luis Mañez" userId="c84d000301b07f23" providerId="LiveId" clId="{6A71D861-A927-40F3-9B6A-C11393A84279}" dt="2021-02-25T12:12:04.955" v="5897" actId="1036"/>
        <pc:sldMkLst>
          <pc:docMk/>
          <pc:sldMk cId="1044054290" sldId="303"/>
        </pc:sldMkLst>
        <pc:spChg chg="del">
          <ac:chgData name="Luis Mañez" userId="c84d000301b07f23" providerId="LiveId" clId="{6A71D861-A927-40F3-9B6A-C11393A84279}" dt="2021-02-25T12:07:38.496" v="5758" actId="478"/>
          <ac:spMkLst>
            <pc:docMk/>
            <pc:sldMk cId="1044054290" sldId="303"/>
            <ac:spMk id="2" creationId="{27C44635-A2D7-4FB0-8F14-E34826122950}"/>
          </ac:spMkLst>
        </pc:spChg>
        <pc:spChg chg="del">
          <ac:chgData name="Luis Mañez" userId="c84d000301b07f23" providerId="LiveId" clId="{6A71D861-A927-40F3-9B6A-C11393A84279}" dt="2021-02-25T12:07:38.496" v="5758" actId="478"/>
          <ac:spMkLst>
            <pc:docMk/>
            <pc:sldMk cId="1044054290" sldId="303"/>
            <ac:spMk id="3" creationId="{4EA1B941-D1C7-4991-A0FF-42FEB020268F}"/>
          </ac:spMkLst>
        </pc:spChg>
        <pc:spChg chg="add del mod">
          <ac:chgData name="Luis Mañez" userId="c84d000301b07f23" providerId="LiveId" clId="{6A71D861-A927-40F3-9B6A-C11393A84279}" dt="2021-02-25T12:10:11.179" v="5776" actId="478"/>
          <ac:spMkLst>
            <pc:docMk/>
            <pc:sldMk cId="1044054290" sldId="303"/>
            <ac:spMk id="4" creationId="{10DD3899-0211-4601-89E1-DA7055FA44A9}"/>
          </ac:spMkLst>
        </pc:spChg>
        <pc:spChg chg="add del mod">
          <ac:chgData name="Luis Mañez" userId="c84d000301b07f23" providerId="LiveId" clId="{6A71D861-A927-40F3-9B6A-C11393A84279}" dt="2021-02-25T12:10:34.380" v="5795" actId="478"/>
          <ac:spMkLst>
            <pc:docMk/>
            <pc:sldMk cId="1044054290" sldId="303"/>
            <ac:spMk id="5" creationId="{4FB92593-E737-4849-A12F-858AC34286EB}"/>
          </ac:spMkLst>
        </pc:spChg>
        <pc:spChg chg="add del mod ord">
          <ac:chgData name="Luis Mañez" userId="c84d000301b07f23" providerId="LiveId" clId="{6A71D861-A927-40F3-9B6A-C11393A84279}" dt="2021-02-25T12:10:53.503" v="5806" actId="478"/>
          <ac:spMkLst>
            <pc:docMk/>
            <pc:sldMk cId="1044054290" sldId="303"/>
            <ac:spMk id="6" creationId="{B39993C6-933F-49D2-8294-27157242B137}"/>
          </ac:spMkLst>
        </pc:spChg>
        <pc:spChg chg="add del mod ord">
          <ac:chgData name="Luis Mañez" userId="c84d000301b07f23" providerId="LiveId" clId="{6A71D861-A927-40F3-9B6A-C11393A84279}" dt="2021-02-25T12:10:55.326" v="5807" actId="478"/>
          <ac:spMkLst>
            <pc:docMk/>
            <pc:sldMk cId="1044054290" sldId="303"/>
            <ac:spMk id="7" creationId="{E5DA797A-A28A-4204-8E0C-CA7AE7E96E60}"/>
          </ac:spMkLst>
        </pc:spChg>
        <pc:spChg chg="add del mod">
          <ac:chgData name="Luis Mañez" userId="c84d000301b07f23" providerId="LiveId" clId="{6A71D861-A927-40F3-9B6A-C11393A84279}" dt="2021-02-25T12:10:57.594" v="5808" actId="6264"/>
          <ac:spMkLst>
            <pc:docMk/>
            <pc:sldMk cId="1044054290" sldId="303"/>
            <ac:spMk id="9" creationId="{D7AA22A9-3C9A-4984-80CF-068F457AB052}"/>
          </ac:spMkLst>
        </pc:spChg>
        <pc:spChg chg="add mod ord">
          <ac:chgData name="Luis Mañez" userId="c84d000301b07f23" providerId="LiveId" clId="{6A71D861-A927-40F3-9B6A-C11393A84279}" dt="2021-02-25T12:12:04.955" v="5897" actId="1036"/>
          <ac:spMkLst>
            <pc:docMk/>
            <pc:sldMk cId="1044054290" sldId="303"/>
            <ac:spMk id="10" creationId="{683921C1-E64A-4EC1-8A56-554C6B80EBF0}"/>
          </ac:spMkLst>
        </pc:spChg>
        <pc:spChg chg="add del mod ord">
          <ac:chgData name="Luis Mañez" userId="c84d000301b07f23" providerId="LiveId" clId="{6A71D861-A927-40F3-9B6A-C11393A84279}" dt="2021-02-25T12:11:36.274" v="5856" actId="478"/>
          <ac:spMkLst>
            <pc:docMk/>
            <pc:sldMk cId="1044054290" sldId="303"/>
            <ac:spMk id="11" creationId="{34B1ACE4-0FAC-49E7-970B-A2CF8BA32020}"/>
          </ac:spMkLst>
        </pc:spChg>
        <pc:picChg chg="add mod">
          <ac:chgData name="Luis Mañez" userId="c84d000301b07f23" providerId="LiveId" clId="{6A71D861-A927-40F3-9B6A-C11393A84279}" dt="2021-02-25T12:11:47.791" v="5857" actId="26606"/>
          <ac:picMkLst>
            <pc:docMk/>
            <pc:sldMk cId="1044054290" sldId="303"/>
            <ac:picMk id="1026" creationId="{9978E7EF-68B4-4E07-87D6-8B41171B17E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25/02/2021</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5</a:t>
            </a:fld>
            <a:endParaRPr lang="es-ES_tradnl"/>
          </a:p>
        </p:txBody>
      </p:sp>
    </p:spTree>
    <p:extLst>
      <p:ext uri="{BB962C8B-B14F-4D97-AF65-F5344CB8AC3E}">
        <p14:creationId xmlns:p14="http://schemas.microsoft.com/office/powerpoint/2010/main" val="1238549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6</a:t>
            </a:fld>
            <a:endParaRPr lang="es-ES_tradnl"/>
          </a:p>
        </p:txBody>
      </p:sp>
    </p:spTree>
    <p:extLst>
      <p:ext uri="{BB962C8B-B14F-4D97-AF65-F5344CB8AC3E}">
        <p14:creationId xmlns:p14="http://schemas.microsoft.com/office/powerpoint/2010/main" val="2662260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7</a:t>
            </a:fld>
            <a:endParaRPr lang="es-ES_tradnl"/>
          </a:p>
        </p:txBody>
      </p:sp>
    </p:spTree>
    <p:extLst>
      <p:ext uri="{BB962C8B-B14F-4D97-AF65-F5344CB8AC3E}">
        <p14:creationId xmlns:p14="http://schemas.microsoft.com/office/powerpoint/2010/main" val="1399270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8</a:t>
            </a:fld>
            <a:endParaRPr lang="es-ES_tradnl"/>
          </a:p>
        </p:txBody>
      </p:sp>
    </p:spTree>
    <p:extLst>
      <p:ext uri="{BB962C8B-B14F-4D97-AF65-F5344CB8AC3E}">
        <p14:creationId xmlns:p14="http://schemas.microsoft.com/office/powerpoint/2010/main" val="556712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9</a:t>
            </a:fld>
            <a:endParaRPr lang="es-ES_tradnl"/>
          </a:p>
        </p:txBody>
      </p:sp>
    </p:spTree>
    <p:extLst>
      <p:ext uri="{BB962C8B-B14F-4D97-AF65-F5344CB8AC3E}">
        <p14:creationId xmlns:p14="http://schemas.microsoft.com/office/powerpoint/2010/main" val="1869993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2757628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01BD0E-354B-C440-9698-83F7F74945AC}" type="slidenum">
              <a:rPr lang="es-ES_tradnl" smtClean="0"/>
              <a:t>13</a:t>
            </a:fld>
            <a:endParaRPr lang="es-ES_tradnl"/>
          </a:p>
        </p:txBody>
      </p:sp>
    </p:spTree>
    <p:extLst>
      <p:ext uri="{BB962C8B-B14F-4D97-AF65-F5344CB8AC3E}">
        <p14:creationId xmlns:p14="http://schemas.microsoft.com/office/powerpoint/2010/main" val="38050140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18</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25/02/2021</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25/02/2021</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25/02/2021</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25/02/2021</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93658" y="1777486"/>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02398" y="1777485"/>
            <a:ext cx="2435357" cy="1219202"/>
          </a:xfrm>
          <a:prstGeom prst="rect">
            <a:avLst/>
          </a:prstGeom>
        </p:spPr>
      </p:pic>
      <p:pic>
        <p:nvPicPr>
          <p:cNvPr id="17" name="Gráfico 16">
            <a:extLst>
              <a:ext uri="{FF2B5EF4-FFF2-40B4-BE49-F238E27FC236}">
                <a16:creationId xmlns:a16="http://schemas.microsoft.com/office/drawing/2014/main" id="{926E88F9-A3AA-468B-873F-13C0357E0C2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1523" y="2144199"/>
            <a:ext cx="2228850" cy="485775"/>
          </a:xfrm>
          <a:prstGeom prst="rect">
            <a:avLst/>
          </a:prstGeom>
        </p:spPr>
      </p:pic>
      <p:pic>
        <p:nvPicPr>
          <p:cNvPr id="18" name="Imagen 17">
            <a:extLst>
              <a:ext uri="{FF2B5EF4-FFF2-40B4-BE49-F238E27FC236}">
                <a16:creationId xmlns:a16="http://schemas.microsoft.com/office/drawing/2014/main" id="{0C50EFDC-C196-4926-9950-BF4834B8FF20}"/>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3658" y="3018513"/>
            <a:ext cx="2151520" cy="1077106"/>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99628" y="3114727"/>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913831" y="3141413"/>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3897351" y="2996688"/>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733228" y="4671367"/>
            <a:ext cx="2685815" cy="520385"/>
          </a:xfrm>
          <a:prstGeom prst="rect">
            <a:avLst/>
          </a:prstGeom>
        </p:spPr>
      </p:pic>
      <p:pic>
        <p:nvPicPr>
          <p:cNvPr id="23" name="Imagen 22" descr="Logotipo&#10;&#10;Descripción generada automáticamente">
            <a:extLst>
              <a:ext uri="{FF2B5EF4-FFF2-40B4-BE49-F238E27FC236}">
                <a16:creationId xmlns:a16="http://schemas.microsoft.com/office/drawing/2014/main" id="{64BC75B0-FD42-4EB8-873D-6650A1FEFBE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009510" y="1896798"/>
            <a:ext cx="2112391" cy="1057517"/>
          </a:xfrm>
          <a:prstGeom prst="rect">
            <a:avLst/>
          </a:prstGeom>
        </p:spPr>
      </p:pic>
      <p:pic>
        <p:nvPicPr>
          <p:cNvPr id="24" name="Imagen 23" descr="Logotipo&#10;&#10;Descripción generada automáticamente">
            <a:extLst>
              <a:ext uri="{FF2B5EF4-FFF2-40B4-BE49-F238E27FC236}">
                <a16:creationId xmlns:a16="http://schemas.microsoft.com/office/drawing/2014/main" id="{ED512087-BDCD-49EE-9743-253F20B7A487}"/>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93658" y="4367016"/>
            <a:ext cx="2345936" cy="1004446"/>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One speaker">
    <p:spTree>
      <p:nvGrpSpPr>
        <p:cNvPr id="1" name=""/>
        <p:cNvGrpSpPr/>
        <p:nvPr/>
      </p:nvGrpSpPr>
      <p:grpSpPr>
        <a:xfrm>
          <a:off x="0" y="0"/>
          <a:ext cx="0" cy="0"/>
          <a:chOff x="0" y="0"/>
          <a:chExt cx="0" cy="0"/>
        </a:xfrm>
      </p:grpSpPr>
      <p:sp>
        <p:nvSpPr>
          <p:cNvPr id="27" name="Picture Placeholder 26"/>
          <p:cNvSpPr>
            <a:spLocks noGrp="1"/>
          </p:cNvSpPr>
          <p:nvPr>
            <p:ph type="pic" sz="quarter" idx="10" hasCustomPrompt="1"/>
          </p:nvPr>
        </p:nvSpPr>
        <p:spPr>
          <a:xfrm>
            <a:off x="923077" y="809397"/>
            <a:ext cx="2314575" cy="2312988"/>
          </a:xfrm>
          <a:prstGeom prst="ellipse">
            <a:avLst/>
          </a:prstGeom>
          <a:solidFill>
            <a:srgbClr val="0384DA"/>
          </a:solidFill>
        </p:spPr>
        <p:txBody>
          <a:bodyPr anchor="ctr">
            <a:normAutofit/>
          </a:bodyPr>
          <a:lstStyle>
            <a:lvl1pPr marL="0" indent="0" algn="ctr">
              <a:buNone/>
              <a:defRPr sz="2000">
                <a:solidFill>
                  <a:schemeClr val="bg1"/>
                </a:solidFill>
                <a:latin typeface="+mj-lt"/>
              </a:defRPr>
            </a:lvl1pPr>
          </a:lstStyle>
          <a:p>
            <a:r>
              <a:rPr lang="en-US" dirty="0"/>
              <a:t>Speakers picture</a:t>
            </a:r>
          </a:p>
        </p:txBody>
      </p:sp>
      <p:pic>
        <p:nvPicPr>
          <p:cNvPr id="34" name="Imagen 33">
            <a:extLst>
              <a:ext uri="{FF2B5EF4-FFF2-40B4-BE49-F238E27FC236}">
                <a16:creationId xmlns:a16="http://schemas.microsoft.com/office/drawing/2014/main" id="{96968BC9-7234-4842-9EDF-BD2F3CB1063C}"/>
              </a:ext>
            </a:extLst>
          </p:cNvPr>
          <p:cNvPicPr>
            <a:picLocks noChangeAspect="1"/>
          </p:cNvPicPr>
          <p:nvPr userDrawn="1"/>
        </p:nvPicPr>
        <p:blipFill>
          <a:blip r:embed="rId2"/>
          <a:stretch>
            <a:fillRect/>
          </a:stretch>
        </p:blipFill>
        <p:spPr>
          <a:xfrm>
            <a:off x="755037" y="3874403"/>
            <a:ext cx="360000" cy="292679"/>
          </a:xfrm>
          <a:prstGeom prst="rect">
            <a:avLst/>
          </a:prstGeom>
        </p:spPr>
      </p:pic>
      <p:sp>
        <p:nvSpPr>
          <p:cNvPr id="46" name="Freeform 9">
            <a:extLst>
              <a:ext uri="{FF2B5EF4-FFF2-40B4-BE49-F238E27FC236}">
                <a16:creationId xmlns:a16="http://schemas.microsoft.com/office/drawing/2014/main" id="{524EE8CA-C200-4AAF-845E-C7D62517995B}"/>
              </a:ext>
            </a:extLst>
          </p:cNvPr>
          <p:cNvSpPr>
            <a:spLocks noChangeAspect="1" noEditPoints="1"/>
          </p:cNvSpPr>
          <p:nvPr userDrawn="1"/>
        </p:nvSpPr>
        <p:spPr bwMode="auto">
          <a:xfrm>
            <a:off x="765027" y="436539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3431780" y="806748"/>
            <a:ext cx="8347505" cy="921230"/>
          </a:xfrm>
          <a:solidFill>
            <a:schemeClr val="bg1">
              <a:lumMod val="95000"/>
              <a:alpha val="90000"/>
            </a:schemeClr>
          </a:solidFill>
        </p:spPr>
        <p:txBody>
          <a:bodyPr lIns="180000" tIns="180000" rIns="180000" bIns="180000" anchor="ctr" anchorCtr="0">
            <a:noAutofit/>
          </a:bodyPr>
          <a:lstStyle>
            <a:lvl1pPr marL="0" indent="0">
              <a:buNone/>
              <a:defRPr sz="4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3431779" y="1863309"/>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3431778" y="2580511"/>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75" name="Text Placeholder 4">
            <a:extLst>
              <a:ext uri="{FF2B5EF4-FFF2-40B4-BE49-F238E27FC236}">
                <a16:creationId xmlns:a16="http://schemas.microsoft.com/office/drawing/2014/main" id="{8F428E7E-C6C9-44AD-8EB9-26B1A1DA8237}"/>
              </a:ext>
            </a:extLst>
          </p:cNvPr>
          <p:cNvSpPr>
            <a:spLocks noGrp="1"/>
          </p:cNvSpPr>
          <p:nvPr>
            <p:ph type="body" sz="quarter" idx="14" hasCustomPrompt="1"/>
          </p:nvPr>
        </p:nvSpPr>
        <p:spPr>
          <a:xfrm>
            <a:off x="1262400" y="3297713"/>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77" name="Text Placeholder 4">
            <a:extLst>
              <a:ext uri="{FF2B5EF4-FFF2-40B4-BE49-F238E27FC236}">
                <a16:creationId xmlns:a16="http://schemas.microsoft.com/office/drawing/2014/main" id="{FD401E2A-9B3B-4624-9BEA-218BC5B6DD70}"/>
              </a:ext>
            </a:extLst>
          </p:cNvPr>
          <p:cNvSpPr>
            <a:spLocks noGrp="1"/>
          </p:cNvSpPr>
          <p:nvPr>
            <p:ph type="body" sz="quarter" idx="15" hasCustomPrompt="1"/>
          </p:nvPr>
        </p:nvSpPr>
        <p:spPr>
          <a:xfrm>
            <a:off x="1262354" y="3803508"/>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78" name="Text Placeholder 4">
            <a:extLst>
              <a:ext uri="{FF2B5EF4-FFF2-40B4-BE49-F238E27FC236}">
                <a16:creationId xmlns:a16="http://schemas.microsoft.com/office/drawing/2014/main" id="{D420DE8B-1405-4E37-98B3-1D87D25B4FBC}"/>
              </a:ext>
            </a:extLst>
          </p:cNvPr>
          <p:cNvSpPr>
            <a:spLocks noGrp="1"/>
          </p:cNvSpPr>
          <p:nvPr>
            <p:ph type="body" sz="quarter" idx="16" hasCustomPrompt="1"/>
          </p:nvPr>
        </p:nvSpPr>
        <p:spPr>
          <a:xfrm>
            <a:off x="1262354" y="4312089"/>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80" name="Text Placeholder 4">
            <a:extLst>
              <a:ext uri="{FF2B5EF4-FFF2-40B4-BE49-F238E27FC236}">
                <a16:creationId xmlns:a16="http://schemas.microsoft.com/office/drawing/2014/main" id="{8B3BDCD3-BE6C-452A-A86C-D9B8E63D5465}"/>
              </a:ext>
            </a:extLst>
          </p:cNvPr>
          <p:cNvSpPr>
            <a:spLocks noGrp="1"/>
          </p:cNvSpPr>
          <p:nvPr>
            <p:ph type="body" sz="quarter" idx="17" hasCustomPrompt="1"/>
          </p:nvPr>
        </p:nvSpPr>
        <p:spPr>
          <a:xfrm>
            <a:off x="1262399" y="4811261"/>
            <a:ext cx="8879141" cy="1313991"/>
          </a:xfrm>
          <a:solidFill>
            <a:schemeClr val="bg1">
              <a:lumMod val="95000"/>
              <a:alpha val="90000"/>
            </a:schemeClr>
          </a:solidFill>
        </p:spPr>
        <p:txBody>
          <a:bodyPr lIns="180000" tIns="180000" rIns="180000" bIns="180000" anchor="t"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16669278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25/02/2021</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15.sv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s://www.youtube.com/watch?v=ykZbBD-CmP8"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2021</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3" y="6089650"/>
            <a:ext cx="1079142"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dirty="0">
                <a:solidFill>
                  <a:schemeClr val="bg1"/>
                </a:solidFill>
                <a:latin typeface="Helvetica"/>
                <a:cs typeface="Helvetica"/>
              </a:rPr>
              <a:t>27/02/2021</a:t>
            </a:r>
            <a:endParaRPr kumimoji="0" lang="es-ES" sz="1400" b="1" i="0" u="none" strike="noStrike" kern="1200" cap="none" spc="0" normalizeH="0" baseline="0" noProof="0" dirty="0">
              <a:ln>
                <a:noFill/>
              </a:ln>
              <a:solidFill>
                <a:schemeClr val="bg1"/>
              </a:solidFill>
              <a:effectLst/>
              <a:uLnTx/>
              <a:uFillTx/>
              <a:latin typeface="Helvetica" panose="020B0604020202020204" pitchFamily="34" charset="0"/>
              <a:ea typeface="+mn-ea"/>
              <a:cs typeface="Helvetica" panose="020B0604020202020204" pitchFamily="34" charset="0"/>
            </a:endParaRP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3955059" cy="1200329"/>
          </a:xfrm>
          <a:prstGeom prst="rect">
            <a:avLst/>
          </a:prstGeom>
          <a:noFill/>
        </p:spPr>
        <p:txBody>
          <a:bodyPr wrap="square" rtlCol="0">
            <a:spAutoFit/>
          </a:bodyPr>
          <a:lstStyle/>
          <a:p>
            <a:pPr lvl="0">
              <a:defRPr/>
            </a:pPr>
            <a:r>
              <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Tu ciclo de Release es lento? </a:t>
            </a:r>
            <a:r>
              <a:rPr kumimoji="0" lang="es-ES" sz="24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Feature</a:t>
            </a:r>
            <a:r>
              <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t>
            </a:r>
            <a:r>
              <a:rPr kumimoji="0" lang="es-ES" sz="2400" b="0" i="0"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flags</a:t>
            </a:r>
            <a:r>
              <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al rescate!!</a:t>
            </a: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prstClr val="white"/>
                </a:solidFill>
                <a:latin typeface="Helvetica" panose="020B0604020202020204" pitchFamily="34" charset="0"/>
                <a:cs typeface="Helvetica" panose="020B0604020202020204" pitchFamily="34" charset="0"/>
              </a:rPr>
              <a:t>Luis Mañez</a:t>
            </a:r>
            <a:endPar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1" u="none" strike="noStrike" kern="1200" cap="none" spc="0" normalizeH="0" baseline="0" noProof="0" dirty="0" err="1">
                <a:ln>
                  <a:noFill/>
                </a:ln>
                <a:solidFill>
                  <a:prstClr val="white"/>
                </a:solidFill>
                <a:effectLst/>
                <a:uLnTx/>
                <a:uFillTx/>
                <a:latin typeface="Helvetica" panose="020B0604020202020204" pitchFamily="34" charset="0"/>
                <a:ea typeface="+mn-ea"/>
                <a:cs typeface="Helvetica" panose="020B0604020202020204" pitchFamily="34" charset="0"/>
              </a:rPr>
              <a:t>Chief</a:t>
            </a:r>
            <a:r>
              <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 Architect</a:t>
            </a: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8" y="5863707"/>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@luismanez</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4B5F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Freeform: Shape 74">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There Is No Cloud It's Just Someone Else's Computer Shirt">
            <a:extLst>
              <a:ext uri="{FF2B5EF4-FFF2-40B4-BE49-F238E27FC236}">
                <a16:creationId xmlns:a16="http://schemas.microsoft.com/office/drawing/2014/main" id="{FE152D24-B6AB-4351-9B50-0F8EA43E6C6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60585" y="1176793"/>
            <a:ext cx="4013738" cy="4548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625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1" name="Freeform: Shape 80">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a:extLst>
              <a:ext uri="{FF2B5EF4-FFF2-40B4-BE49-F238E27FC236}">
                <a16:creationId xmlns:a16="http://schemas.microsoft.com/office/drawing/2014/main" id="{40B15558-CC31-4182-960D-7DFCE4A62658}"/>
              </a:ext>
            </a:extLst>
          </p:cNvPr>
          <p:cNvGrpSpPr/>
          <p:nvPr/>
        </p:nvGrpSpPr>
        <p:grpSpPr>
          <a:xfrm>
            <a:off x="3693381" y="1176793"/>
            <a:ext cx="4548146" cy="4548146"/>
            <a:chOff x="5334000" y="0"/>
            <a:chExt cx="6858000" cy="6858000"/>
          </a:xfrm>
        </p:grpSpPr>
        <p:pic>
          <p:nvPicPr>
            <p:cNvPr id="1028" name="Picture 4" descr="15 Best Men's White T-shirts 2021 | The Strategist | New York Magazine">
              <a:extLst>
                <a:ext uri="{FF2B5EF4-FFF2-40B4-BE49-F238E27FC236}">
                  <a16:creationId xmlns:a16="http://schemas.microsoft.com/office/drawing/2014/main" id="{7D3FE883-C9F8-4C6B-A642-D333D8F00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0156C89-41B5-48E3-9E47-BB64F9A86457}"/>
                </a:ext>
              </a:extLst>
            </p:cNvPr>
            <p:cNvSpPr txBox="1"/>
            <p:nvPr/>
          </p:nvSpPr>
          <p:spPr>
            <a:xfrm>
              <a:off x="7343272" y="1608797"/>
              <a:ext cx="2839453" cy="1077218"/>
            </a:xfrm>
            <a:prstGeom prst="rect">
              <a:avLst/>
            </a:prstGeom>
            <a:noFill/>
          </p:spPr>
          <p:txBody>
            <a:bodyPr wrap="square" rtlCol="0">
              <a:normAutofit/>
            </a:bodyPr>
            <a:lstStyle/>
            <a:p>
              <a:pPr algn="ctr">
                <a:lnSpc>
                  <a:spcPct val="90000"/>
                </a:lnSpc>
                <a:spcAft>
                  <a:spcPts val="600"/>
                </a:spcAft>
              </a:pPr>
              <a:r>
                <a:rPr lang="es-ES" sz="2000">
                  <a:latin typeface="Caveat" panose="00000500000000000000" pitchFamily="2" charset="0"/>
                </a:rPr>
                <a:t>There is NO </a:t>
              </a:r>
              <a:r>
                <a:rPr lang="es-ES" sz="2000" err="1">
                  <a:latin typeface="Caveat" panose="00000500000000000000" pitchFamily="2" charset="0"/>
                </a:rPr>
                <a:t>Feature</a:t>
              </a:r>
              <a:r>
                <a:rPr lang="es-ES" sz="2000">
                  <a:latin typeface="Caveat" panose="00000500000000000000" pitchFamily="2" charset="0"/>
                </a:rPr>
                <a:t> </a:t>
              </a:r>
              <a:r>
                <a:rPr lang="es-ES" sz="2000" err="1">
                  <a:latin typeface="Caveat" panose="00000500000000000000" pitchFamily="2" charset="0"/>
                </a:rPr>
                <a:t>Flag</a:t>
              </a:r>
              <a:endParaRPr lang="en-US" sz="2000">
                <a:latin typeface="Caveat" panose="00000500000000000000" pitchFamily="2" charset="0"/>
              </a:endParaRPr>
            </a:p>
          </p:txBody>
        </p:sp>
        <p:sp>
          <p:nvSpPr>
            <p:cNvPr id="7" name="TextBox 6">
              <a:extLst>
                <a:ext uri="{FF2B5EF4-FFF2-40B4-BE49-F238E27FC236}">
                  <a16:creationId xmlns:a16="http://schemas.microsoft.com/office/drawing/2014/main" id="{24BD0814-3348-4DD7-BCF9-5B26ED01FD00}"/>
                </a:ext>
              </a:extLst>
            </p:cNvPr>
            <p:cNvSpPr txBox="1"/>
            <p:nvPr/>
          </p:nvSpPr>
          <p:spPr>
            <a:xfrm>
              <a:off x="7343272" y="4783455"/>
              <a:ext cx="2839453" cy="1077218"/>
            </a:xfrm>
            <a:prstGeom prst="rect">
              <a:avLst/>
            </a:prstGeom>
            <a:noFill/>
          </p:spPr>
          <p:txBody>
            <a:bodyPr wrap="square" rtlCol="0">
              <a:normAutofit/>
            </a:bodyPr>
            <a:lstStyle>
              <a:defPPr>
                <a:defRPr lang="es-ES"/>
              </a:defPPr>
              <a:lvl1pPr algn="ctr">
                <a:defRPr sz="3200">
                  <a:latin typeface="Caveat" panose="00000500000000000000" pitchFamily="2" charset="0"/>
                </a:defRPr>
              </a:lvl1pPr>
            </a:lstStyle>
            <a:p>
              <a:pPr>
                <a:lnSpc>
                  <a:spcPct val="90000"/>
                </a:lnSpc>
                <a:spcAft>
                  <a:spcPts val="600"/>
                </a:spcAft>
              </a:pPr>
              <a:r>
                <a:rPr lang="es-ES" sz="1600" err="1"/>
                <a:t>It´s</a:t>
              </a:r>
              <a:r>
                <a:rPr lang="es-ES" sz="1600"/>
                <a:t> just </a:t>
              </a:r>
              <a:r>
                <a:rPr lang="es-ES" sz="1600" err="1"/>
                <a:t>someone</a:t>
              </a:r>
              <a:r>
                <a:rPr lang="es-ES" sz="1600"/>
                <a:t> </a:t>
              </a:r>
              <a:r>
                <a:rPr lang="es-ES" sz="1600" err="1"/>
                <a:t>else’s</a:t>
              </a:r>
              <a:r>
                <a:rPr lang="es-ES" sz="1600"/>
                <a:t> </a:t>
              </a:r>
              <a:r>
                <a:rPr lang="es-ES" sz="1600" b="1"/>
                <a:t>IF</a:t>
              </a:r>
              <a:endParaRPr lang="en-US" sz="1600" b="1"/>
            </a:p>
          </p:txBody>
        </p:sp>
        <p:pic>
          <p:nvPicPr>
            <p:cNvPr id="1032" name="Picture 8" descr="Toggle Icon Png Transparent Images – Free PNG Images Vector, PSD, Clipart,  Templates">
              <a:extLst>
                <a:ext uri="{FF2B5EF4-FFF2-40B4-BE49-F238E27FC236}">
                  <a16:creationId xmlns:a16="http://schemas.microsoft.com/office/drawing/2014/main" id="{996013E6-4755-47C4-A923-5D3746DBF0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7162" y="2774267"/>
              <a:ext cx="2011672" cy="20116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07092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8" name="Rectangle 80">
            <a:extLst>
              <a:ext uri="{FF2B5EF4-FFF2-40B4-BE49-F238E27FC236}">
                <a16:creationId xmlns:a16="http://schemas.microsoft.com/office/drawing/2014/main" id="{4D834D36-D981-4EDD-B062-077BAB9C7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314"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9" name="Picture 82">
            <a:extLst>
              <a:ext uri="{FF2B5EF4-FFF2-40B4-BE49-F238E27FC236}">
                <a16:creationId xmlns:a16="http://schemas.microsoft.com/office/drawing/2014/main" id="{6CFD523C-CC0D-41EB-B7F7-C615B5715F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9B5D0EA-88BF-4E9B-9326-9224E194D603}"/>
              </a:ext>
            </a:extLst>
          </p:cNvPr>
          <p:cNvSpPr txBox="1"/>
          <p:nvPr/>
        </p:nvSpPr>
        <p:spPr>
          <a:xfrm>
            <a:off x="4959407" y="5059192"/>
            <a:ext cx="6432472" cy="1110439"/>
          </a:xfrm>
          <a:prstGeom prst="rect">
            <a:avLst/>
          </a:prstGeom>
        </p:spPr>
        <p:txBody>
          <a:bodyPr vert="horz" lIns="91440" tIns="45720" rIns="91440" bIns="45720" rtlCol="0" anchor="t">
            <a:normAutofit/>
          </a:bodyPr>
          <a:lstStyle/>
          <a:p>
            <a:pPr algn="r">
              <a:lnSpc>
                <a:spcPct val="90000"/>
              </a:lnSpc>
              <a:spcBef>
                <a:spcPct val="0"/>
              </a:spcBef>
              <a:spcAft>
                <a:spcPts val="600"/>
              </a:spcAft>
            </a:pPr>
            <a:r>
              <a:rPr lang="en-US" sz="3600">
                <a:solidFill>
                  <a:srgbClr val="000000"/>
                </a:solidFill>
                <a:latin typeface="+mj-lt"/>
                <a:ea typeface="+mj-ea"/>
                <a:cs typeface="+mj-cs"/>
              </a:rPr>
              <a:t>Feature Flags Frameworks</a:t>
            </a:r>
          </a:p>
        </p:txBody>
      </p:sp>
      <p:sp>
        <p:nvSpPr>
          <p:cNvPr id="1040" name="Freeform 68">
            <a:extLst>
              <a:ext uri="{FF2B5EF4-FFF2-40B4-BE49-F238E27FC236}">
                <a16:creationId xmlns:a16="http://schemas.microsoft.com/office/drawing/2014/main" id="{251BB4E6-C169-431D-9D53-2BBEBFFD15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79782" y="2"/>
            <a:ext cx="3614335" cy="2178813"/>
          </a:xfrm>
          <a:custGeom>
            <a:avLst/>
            <a:gdLst>
              <a:gd name="connsiteX0" fmla="*/ 38628 w 3614335"/>
              <a:gd name="connsiteY0" fmla="*/ 0 h 2178813"/>
              <a:gd name="connsiteX1" fmla="*/ 3575707 w 3614335"/>
              <a:gd name="connsiteY1" fmla="*/ 0 h 2178813"/>
              <a:gd name="connsiteX2" fmla="*/ 3577619 w 3614335"/>
              <a:gd name="connsiteY2" fmla="*/ 7439 h 2178813"/>
              <a:gd name="connsiteX3" fmla="*/ 3614335 w 3614335"/>
              <a:gd name="connsiteY3" fmla="*/ 371646 h 2178813"/>
              <a:gd name="connsiteX4" fmla="*/ 1807167 w 3614335"/>
              <a:gd name="connsiteY4" fmla="*/ 2178813 h 2178813"/>
              <a:gd name="connsiteX5" fmla="*/ 0 w 3614335"/>
              <a:gd name="connsiteY5" fmla="*/ 371646 h 2178813"/>
              <a:gd name="connsiteX6" fmla="*/ 36715 w 3614335"/>
              <a:gd name="connsiteY6" fmla="*/ 7439 h 2178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4335" h="2178813">
                <a:moveTo>
                  <a:pt x="38628" y="0"/>
                </a:moveTo>
                <a:lnTo>
                  <a:pt x="3575707" y="0"/>
                </a:lnTo>
                <a:lnTo>
                  <a:pt x="3577619" y="7439"/>
                </a:lnTo>
                <a:cubicBezTo>
                  <a:pt x="3601692" y="125081"/>
                  <a:pt x="3614335" y="246887"/>
                  <a:pt x="3614335" y="371646"/>
                </a:cubicBezTo>
                <a:cubicBezTo>
                  <a:pt x="3614335" y="1369717"/>
                  <a:pt x="2805239" y="2178813"/>
                  <a:pt x="1807167" y="2178813"/>
                </a:cubicBezTo>
                <a:cubicBezTo>
                  <a:pt x="809097" y="2178813"/>
                  <a:pt x="0" y="1369717"/>
                  <a:pt x="0" y="371646"/>
                </a:cubicBezTo>
                <a:cubicBezTo>
                  <a:pt x="0" y="246887"/>
                  <a:pt x="12642" y="125081"/>
                  <a:pt x="36715" y="7439"/>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4" name="Picture 10" descr="Split | Feature Flags, Experimentation + Continuous Delivery">
            <a:extLst>
              <a:ext uri="{FF2B5EF4-FFF2-40B4-BE49-F238E27FC236}">
                <a16:creationId xmlns:a16="http://schemas.microsoft.com/office/drawing/2014/main" id="{84D8E61B-B231-4E89-B254-9425E9112F1C}"/>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122108" y="425867"/>
            <a:ext cx="2329681" cy="928670"/>
          </a:xfrm>
          <a:prstGeom prst="rect">
            <a:avLst/>
          </a:prstGeom>
          <a:noFill/>
          <a:extLst>
            <a:ext uri="{909E8E84-426E-40DD-AFC4-6F175D3DCCD1}">
              <a14:hiddenFill xmlns:a14="http://schemas.microsoft.com/office/drawing/2010/main">
                <a:solidFill>
                  <a:srgbClr val="FFFFFF"/>
                </a:solidFill>
              </a14:hiddenFill>
            </a:ext>
          </a:extLst>
        </p:spPr>
      </p:pic>
      <p:sp>
        <p:nvSpPr>
          <p:cNvPr id="1041" name="Freeform 72">
            <a:extLst>
              <a:ext uri="{FF2B5EF4-FFF2-40B4-BE49-F238E27FC236}">
                <a16:creationId xmlns:a16="http://schemas.microsoft.com/office/drawing/2014/main" id="{5AFEC34A-0251-411C-A0C7-E1FB917E9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433009"/>
            <a:ext cx="3762321" cy="4434467"/>
          </a:xfrm>
          <a:custGeom>
            <a:avLst/>
            <a:gdLst>
              <a:gd name="connsiteX0" fmla="*/ 871484 w 3762321"/>
              <a:gd name="connsiteY0" fmla="*/ 0 h 4434467"/>
              <a:gd name="connsiteX1" fmla="*/ 3762321 w 3762321"/>
              <a:gd name="connsiteY1" fmla="*/ 2890836 h 4434467"/>
              <a:gd name="connsiteX2" fmla="*/ 3413413 w 3762321"/>
              <a:gd name="connsiteY2" fmla="*/ 4268781 h 4434467"/>
              <a:gd name="connsiteX3" fmla="*/ 3312756 w 3762321"/>
              <a:gd name="connsiteY3" fmla="*/ 4434467 h 4434467"/>
              <a:gd name="connsiteX4" fmla="*/ 0 w 3762321"/>
              <a:gd name="connsiteY4" fmla="*/ 4434467 h 4434467"/>
              <a:gd name="connsiteX5" fmla="*/ 0 w 3762321"/>
              <a:gd name="connsiteY5" fmla="*/ 134299 h 4434467"/>
              <a:gd name="connsiteX6" fmla="*/ 11838 w 3762321"/>
              <a:gd name="connsiteY6" fmla="*/ 129967 h 4434467"/>
              <a:gd name="connsiteX7" fmla="*/ 871484 w 3762321"/>
              <a:gd name="connsiteY7" fmla="*/ 0 h 443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62321" h="4434467">
                <a:moveTo>
                  <a:pt x="871484" y="0"/>
                </a:moveTo>
                <a:cubicBezTo>
                  <a:pt x="2468049" y="0"/>
                  <a:pt x="3762321" y="1294271"/>
                  <a:pt x="3762321" y="2890836"/>
                </a:cubicBezTo>
                <a:cubicBezTo>
                  <a:pt x="3762321" y="3389763"/>
                  <a:pt x="3635928" y="3859169"/>
                  <a:pt x="3413413" y="4268781"/>
                </a:cubicBezTo>
                <a:lnTo>
                  <a:pt x="3312756" y="4434467"/>
                </a:lnTo>
                <a:lnTo>
                  <a:pt x="0" y="4434467"/>
                </a:lnTo>
                <a:lnTo>
                  <a:pt x="0" y="134299"/>
                </a:lnTo>
                <a:lnTo>
                  <a:pt x="11838" y="129967"/>
                </a:lnTo>
                <a:cubicBezTo>
                  <a:pt x="283400" y="45502"/>
                  <a:pt x="572129" y="0"/>
                  <a:pt x="871484"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42" name="Oval 88">
            <a:extLst>
              <a:ext uri="{FF2B5EF4-FFF2-40B4-BE49-F238E27FC236}">
                <a16:creationId xmlns:a16="http://schemas.microsoft.com/office/drawing/2014/main" id="{89E9B1A9-F407-4A46-B721-26946A1A2C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1460" y="460823"/>
            <a:ext cx="3245896" cy="3245896"/>
          </a:xfrm>
          <a:prstGeom prst="ellipse">
            <a:avLst/>
          </a:pr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Jobs at LaunchDarkly">
            <a:extLst>
              <a:ext uri="{FF2B5EF4-FFF2-40B4-BE49-F238E27FC236}">
                <a16:creationId xmlns:a16="http://schemas.microsoft.com/office/drawing/2014/main" id="{AF80780B-13F9-41EF-847D-A5E83565736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725050" y="1266960"/>
            <a:ext cx="2254110" cy="1651136"/>
          </a:xfrm>
          <a:prstGeom prst="rect">
            <a:avLst/>
          </a:prstGeom>
          <a:noFill/>
          <a:extLst>
            <a:ext uri="{909E8E84-426E-40DD-AFC4-6F175D3DCCD1}">
              <a14:hiddenFill xmlns:a14="http://schemas.microsoft.com/office/drawing/2010/main">
                <a:solidFill>
                  <a:srgbClr val="FFFFFF"/>
                </a:solidFill>
              </a14:hiddenFill>
            </a:ext>
          </a:extLst>
        </p:spPr>
      </p:pic>
      <p:sp>
        <p:nvSpPr>
          <p:cNvPr id="1043" name="Freeform 64">
            <a:extLst>
              <a:ext uri="{FF2B5EF4-FFF2-40B4-BE49-F238E27FC236}">
                <a16:creationId xmlns:a16="http://schemas.microsoft.com/office/drawing/2014/main" id="{B81747D3-9737-4919-8850-65DBC904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8288" y="1"/>
            <a:ext cx="3093713" cy="3406036"/>
          </a:xfrm>
          <a:custGeom>
            <a:avLst/>
            <a:gdLst>
              <a:gd name="connsiteX0" fmla="*/ 404583 w 3093713"/>
              <a:gd name="connsiteY0" fmla="*/ 0 h 3406036"/>
              <a:gd name="connsiteX1" fmla="*/ 3093713 w 3093713"/>
              <a:gd name="connsiteY1" fmla="*/ 0 h 3406036"/>
              <a:gd name="connsiteX2" fmla="*/ 3093713 w 3093713"/>
              <a:gd name="connsiteY2" fmla="*/ 3187362 h 3406036"/>
              <a:gd name="connsiteX3" fmla="*/ 2990991 w 3093713"/>
              <a:gd name="connsiteY3" fmla="*/ 3236846 h 3406036"/>
              <a:gd name="connsiteX4" fmla="*/ 2152961 w 3093713"/>
              <a:gd name="connsiteY4" fmla="*/ 3406036 h 3406036"/>
              <a:gd name="connsiteX5" fmla="*/ 0 w 3093713"/>
              <a:gd name="connsiteY5" fmla="*/ 1253075 h 3406036"/>
              <a:gd name="connsiteX6" fmla="*/ 367692 w 3093713"/>
              <a:gd name="connsiteY6" fmla="*/ 49334 h 340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3713" h="3406036">
                <a:moveTo>
                  <a:pt x="404583" y="0"/>
                </a:moveTo>
                <a:lnTo>
                  <a:pt x="3093713" y="0"/>
                </a:lnTo>
                <a:lnTo>
                  <a:pt x="3093713" y="3187362"/>
                </a:lnTo>
                <a:lnTo>
                  <a:pt x="2990991" y="3236846"/>
                </a:lnTo>
                <a:cubicBezTo>
                  <a:pt x="2733414" y="3345792"/>
                  <a:pt x="2450223" y="3406036"/>
                  <a:pt x="2152961" y="3406036"/>
                </a:cubicBezTo>
                <a:cubicBezTo>
                  <a:pt x="963913" y="3406036"/>
                  <a:pt x="0" y="2442123"/>
                  <a:pt x="0" y="1253075"/>
                </a:cubicBezTo>
                <a:cubicBezTo>
                  <a:pt x="0" y="807182"/>
                  <a:pt x="135550" y="392949"/>
                  <a:pt x="367692" y="4933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36" name="Picture 12" descr="Top 10 Azure Services - Ecocloud Services | Software and Cloud Services">
            <a:extLst>
              <a:ext uri="{FF2B5EF4-FFF2-40B4-BE49-F238E27FC236}">
                <a16:creationId xmlns:a16="http://schemas.microsoft.com/office/drawing/2014/main" id="{9AB9CFA1-8B32-4B1E-881F-FD0A0CB4E43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735299" y="370337"/>
            <a:ext cx="2227506" cy="22275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46E5F2B1-F30B-400F-A4EF-29A3F5283E47}"/>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17585" y="3406037"/>
            <a:ext cx="1924393" cy="192439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716740-4D6C-4796-BC29-601560341498}"/>
              </a:ext>
            </a:extLst>
          </p:cNvPr>
          <p:cNvSpPr txBox="1"/>
          <p:nvPr/>
        </p:nvSpPr>
        <p:spPr>
          <a:xfrm>
            <a:off x="598141" y="5330430"/>
            <a:ext cx="1581294" cy="461665"/>
          </a:xfrm>
          <a:prstGeom prst="rect">
            <a:avLst/>
          </a:prstGeom>
          <a:noFill/>
        </p:spPr>
        <p:txBody>
          <a:bodyPr wrap="square" rtlCol="0">
            <a:spAutoFit/>
          </a:bodyPr>
          <a:lstStyle/>
          <a:p>
            <a:pPr algn="ctr"/>
            <a:r>
              <a:rPr lang="es-ES" sz="2400" dirty="0" err="1"/>
              <a:t>Esquio</a:t>
            </a:r>
            <a:endParaRPr lang="en-US" sz="2400" dirty="0"/>
          </a:p>
        </p:txBody>
      </p:sp>
    </p:spTree>
    <p:extLst>
      <p:ext uri="{BB962C8B-B14F-4D97-AF65-F5344CB8AC3E}">
        <p14:creationId xmlns:p14="http://schemas.microsoft.com/office/powerpoint/2010/main" val="39837306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4AD4AE6-C149-4B59-8101-5FF6D4433056}"/>
              </a:ext>
            </a:extLst>
          </p:cNvPr>
          <p:cNvGrpSpPr/>
          <p:nvPr/>
        </p:nvGrpSpPr>
        <p:grpSpPr>
          <a:xfrm>
            <a:off x="0" y="2499175"/>
            <a:ext cx="12192000" cy="1859651"/>
            <a:chOff x="0" y="1907903"/>
            <a:chExt cx="12192000" cy="1859651"/>
          </a:xfrm>
        </p:grpSpPr>
        <p:sp>
          <p:nvSpPr>
            <p:cNvPr id="7" name="TextBox 6">
              <a:extLst>
                <a:ext uri="{FF2B5EF4-FFF2-40B4-BE49-F238E27FC236}">
                  <a16:creationId xmlns:a16="http://schemas.microsoft.com/office/drawing/2014/main" id="{652836FF-B599-48CB-BDE6-41645F85554A}"/>
                </a:ext>
              </a:extLst>
            </p:cNvPr>
            <p:cNvSpPr txBox="1"/>
            <p:nvPr/>
          </p:nvSpPr>
          <p:spPr>
            <a:xfrm>
              <a:off x="0" y="3244334"/>
              <a:ext cx="12192000" cy="523220"/>
            </a:xfrm>
            <a:prstGeom prst="rect">
              <a:avLst/>
            </a:prstGeom>
            <a:noFill/>
          </p:spPr>
          <p:txBody>
            <a:bodyPr wrap="square">
              <a:spAutoFit/>
            </a:bodyPr>
            <a:lstStyle/>
            <a:p>
              <a:pPr algn="ctr"/>
              <a:r>
                <a:rPr lang="en-US" sz="2800" dirty="0">
                  <a:solidFill>
                    <a:schemeClr val="bg1"/>
                  </a:solidFill>
                </a:rPr>
                <a:t>https://github.com/microsoft/FeatureManagement-Dotnet/</a:t>
              </a:r>
            </a:p>
          </p:txBody>
        </p:sp>
        <p:sp>
          <p:nvSpPr>
            <p:cNvPr id="9" name="TextBox 8">
              <a:extLst>
                <a:ext uri="{FF2B5EF4-FFF2-40B4-BE49-F238E27FC236}">
                  <a16:creationId xmlns:a16="http://schemas.microsoft.com/office/drawing/2014/main" id="{0A172AC1-34D4-49AB-9E6D-AF0ED18E0ED4}"/>
                </a:ext>
              </a:extLst>
            </p:cNvPr>
            <p:cNvSpPr txBox="1"/>
            <p:nvPr/>
          </p:nvSpPr>
          <p:spPr>
            <a:xfrm>
              <a:off x="0" y="1907903"/>
              <a:ext cx="12192000" cy="707886"/>
            </a:xfrm>
            <a:prstGeom prst="rect">
              <a:avLst/>
            </a:prstGeom>
            <a:noFill/>
          </p:spPr>
          <p:txBody>
            <a:bodyPr wrap="square">
              <a:spAutoFit/>
            </a:bodyPr>
            <a:lstStyle/>
            <a:p>
              <a:pPr algn="ctr"/>
              <a:r>
                <a:rPr lang="en-US" sz="4000" dirty="0">
                  <a:solidFill>
                    <a:schemeClr val="bg1"/>
                  </a:solidFill>
                </a:rPr>
                <a:t>ASP.NET Core Feature Flags</a:t>
              </a:r>
            </a:p>
          </p:txBody>
        </p:sp>
      </p:grpSp>
    </p:spTree>
    <p:extLst>
      <p:ext uri="{BB962C8B-B14F-4D97-AF65-F5344CB8AC3E}">
        <p14:creationId xmlns:p14="http://schemas.microsoft.com/office/powerpoint/2010/main" val="838934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eople raises hands">
            <a:extLst>
              <a:ext uri="{FF2B5EF4-FFF2-40B4-BE49-F238E27FC236}">
                <a16:creationId xmlns:a16="http://schemas.microsoft.com/office/drawing/2014/main" id="{83654399-062A-43C1-87B4-51B06426C6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582" r="9091" b="5809"/>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65F611C-FE6A-43BE-AAB6-2523558B8613}"/>
              </a:ext>
            </a:extLst>
          </p:cNvPr>
          <p:cNvSpPr txBox="1"/>
          <p:nvPr/>
        </p:nvSpPr>
        <p:spPr>
          <a:xfrm>
            <a:off x="404553" y="3091928"/>
            <a:ext cx="9078562"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latin typeface="+mj-lt"/>
                <a:ea typeface="+mj-ea"/>
                <a:cs typeface="+mj-cs"/>
              </a:rPr>
              <a:t>Who wants a Demo?</a:t>
            </a:r>
          </a:p>
        </p:txBody>
      </p:sp>
      <p:sp>
        <p:nvSpPr>
          <p:cNvPr id="75" name="Rectangle: Rounded Corners 7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247892"/>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B71EDE0-4DFA-4460-A554-47E2D1E1EC66}"/>
              </a:ext>
            </a:extLst>
          </p:cNvPr>
          <p:cNvSpPr txBox="1"/>
          <p:nvPr/>
        </p:nvSpPr>
        <p:spPr>
          <a:xfrm>
            <a:off x="424395" y="161841"/>
            <a:ext cx="10266522" cy="584775"/>
          </a:xfrm>
          <a:prstGeom prst="rect">
            <a:avLst/>
          </a:prstGeom>
          <a:noFill/>
        </p:spPr>
        <p:txBody>
          <a:bodyPr wrap="square">
            <a:spAutoFit/>
          </a:bodyPr>
          <a:lstStyle/>
          <a:p>
            <a:r>
              <a:rPr lang="en-US" sz="3200" dirty="0"/>
              <a:t>Feature flags in Client side</a:t>
            </a:r>
          </a:p>
        </p:txBody>
      </p:sp>
      <p:sp>
        <p:nvSpPr>
          <p:cNvPr id="17" name="TextBox 16">
            <a:extLst>
              <a:ext uri="{FF2B5EF4-FFF2-40B4-BE49-F238E27FC236}">
                <a16:creationId xmlns:a16="http://schemas.microsoft.com/office/drawing/2014/main" id="{8C45B388-AD55-47CA-AA8E-AEC0AB8CECA8}"/>
              </a:ext>
            </a:extLst>
          </p:cNvPr>
          <p:cNvSpPr txBox="1"/>
          <p:nvPr/>
        </p:nvSpPr>
        <p:spPr>
          <a:xfrm>
            <a:off x="0" y="6326827"/>
            <a:ext cx="12192000" cy="307777"/>
          </a:xfrm>
          <a:prstGeom prst="rect">
            <a:avLst/>
          </a:prstGeom>
          <a:noFill/>
        </p:spPr>
        <p:txBody>
          <a:bodyPr wrap="square">
            <a:spAutoFit/>
          </a:bodyPr>
          <a:lstStyle/>
          <a:p>
            <a:pPr algn="ctr"/>
            <a:r>
              <a:rPr lang="en-US" sz="1400" dirty="0"/>
              <a:t>https://github.com/romaindso/react-feature-flags</a:t>
            </a:r>
          </a:p>
        </p:txBody>
      </p:sp>
      <p:grpSp>
        <p:nvGrpSpPr>
          <p:cNvPr id="20" name="Group 19">
            <a:extLst>
              <a:ext uri="{FF2B5EF4-FFF2-40B4-BE49-F238E27FC236}">
                <a16:creationId xmlns:a16="http://schemas.microsoft.com/office/drawing/2014/main" id="{8DDC3B19-3B61-497B-A0AF-C980B475BC5F}"/>
              </a:ext>
            </a:extLst>
          </p:cNvPr>
          <p:cNvGrpSpPr/>
          <p:nvPr/>
        </p:nvGrpSpPr>
        <p:grpSpPr>
          <a:xfrm>
            <a:off x="431429" y="1144858"/>
            <a:ext cx="5428974" cy="931839"/>
            <a:chOff x="1041009" y="1452635"/>
            <a:chExt cx="5428974" cy="931839"/>
          </a:xfrm>
        </p:grpSpPr>
        <p:pic>
          <p:nvPicPr>
            <p:cNvPr id="5" name="Picture 4">
              <a:extLst>
                <a:ext uri="{FF2B5EF4-FFF2-40B4-BE49-F238E27FC236}">
                  <a16:creationId xmlns:a16="http://schemas.microsoft.com/office/drawing/2014/main" id="{345F31DE-43B8-48D3-BDD2-EDAEF9FB6187}"/>
                </a:ext>
              </a:extLst>
            </p:cNvPr>
            <p:cNvPicPr>
              <a:picLocks noChangeAspect="1"/>
            </p:cNvPicPr>
            <p:nvPr/>
          </p:nvPicPr>
          <p:blipFill>
            <a:blip r:embed="rId2"/>
            <a:stretch>
              <a:fillRect/>
            </a:stretch>
          </p:blipFill>
          <p:spPr>
            <a:xfrm>
              <a:off x="1597910" y="1452635"/>
              <a:ext cx="4872073" cy="542929"/>
            </a:xfrm>
            <a:prstGeom prst="rect">
              <a:avLst/>
            </a:prstGeom>
          </p:spPr>
        </p:pic>
        <p:sp>
          <p:nvSpPr>
            <p:cNvPr id="18" name="Rectangle 17">
              <a:extLst>
                <a:ext uri="{FF2B5EF4-FFF2-40B4-BE49-F238E27FC236}">
                  <a16:creationId xmlns:a16="http://schemas.microsoft.com/office/drawing/2014/main" id="{5418EE77-7B9F-410B-8F5A-1840F6CA18E5}"/>
                </a:ext>
              </a:extLst>
            </p:cNvPr>
            <p:cNvSpPr/>
            <p:nvPr/>
          </p:nvSpPr>
          <p:spPr>
            <a:xfrm>
              <a:off x="1041009" y="1452635"/>
              <a:ext cx="542928" cy="542928"/>
            </a:xfrm>
            <a:prstGeom prst="rect">
              <a:avLst/>
            </a:prstGeom>
            <a:solidFill>
              <a:srgbClr val="82D5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1</a:t>
              </a:r>
              <a:endParaRPr lang="en-US" dirty="0"/>
            </a:p>
          </p:txBody>
        </p:sp>
        <p:sp>
          <p:nvSpPr>
            <p:cNvPr id="19" name="Rectangle 18">
              <a:extLst>
                <a:ext uri="{FF2B5EF4-FFF2-40B4-BE49-F238E27FC236}">
                  <a16:creationId xmlns:a16="http://schemas.microsoft.com/office/drawing/2014/main" id="{F8543995-752E-437C-930B-53A93C9B914B}"/>
                </a:ext>
              </a:extLst>
            </p:cNvPr>
            <p:cNvSpPr/>
            <p:nvPr/>
          </p:nvSpPr>
          <p:spPr>
            <a:xfrm>
              <a:off x="1041009" y="2009631"/>
              <a:ext cx="5428974" cy="374843"/>
            </a:xfrm>
            <a:prstGeom prst="rect">
              <a:avLst/>
            </a:prstGeom>
            <a:solidFill>
              <a:srgbClr val="82D5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200" dirty="0"/>
                <a:t>Load the available </a:t>
              </a:r>
              <a:r>
                <a:rPr lang="es-ES" sz="1200" dirty="0" err="1"/>
                <a:t>flags</a:t>
              </a:r>
              <a:r>
                <a:rPr lang="es-ES" sz="1200" dirty="0"/>
                <a:t> </a:t>
              </a:r>
              <a:r>
                <a:rPr lang="es-ES" sz="1200" dirty="0" err="1"/>
                <a:t>from</a:t>
              </a:r>
              <a:r>
                <a:rPr lang="es-ES" sz="1200" dirty="0"/>
                <a:t> server side</a:t>
              </a:r>
              <a:endParaRPr lang="en-US" sz="1200" dirty="0"/>
            </a:p>
          </p:txBody>
        </p:sp>
      </p:grpSp>
      <p:grpSp>
        <p:nvGrpSpPr>
          <p:cNvPr id="25" name="Group 24">
            <a:extLst>
              <a:ext uri="{FF2B5EF4-FFF2-40B4-BE49-F238E27FC236}">
                <a16:creationId xmlns:a16="http://schemas.microsoft.com/office/drawing/2014/main" id="{81CBD1C7-27C6-4823-BD63-F52BDAEE68A7}"/>
              </a:ext>
            </a:extLst>
          </p:cNvPr>
          <p:cNvGrpSpPr/>
          <p:nvPr/>
        </p:nvGrpSpPr>
        <p:grpSpPr>
          <a:xfrm>
            <a:off x="2901333" y="2612926"/>
            <a:ext cx="5918140" cy="1418525"/>
            <a:chOff x="2606862" y="2917027"/>
            <a:chExt cx="5918140" cy="1418525"/>
          </a:xfrm>
        </p:grpSpPr>
        <p:pic>
          <p:nvPicPr>
            <p:cNvPr id="7" name="Picture 6">
              <a:extLst>
                <a:ext uri="{FF2B5EF4-FFF2-40B4-BE49-F238E27FC236}">
                  <a16:creationId xmlns:a16="http://schemas.microsoft.com/office/drawing/2014/main" id="{95D5D701-99D9-4261-90CE-DDE10DE55DEB}"/>
                </a:ext>
              </a:extLst>
            </p:cNvPr>
            <p:cNvPicPr>
              <a:picLocks noChangeAspect="1"/>
            </p:cNvPicPr>
            <p:nvPr/>
          </p:nvPicPr>
          <p:blipFill>
            <a:blip r:embed="rId3"/>
            <a:stretch>
              <a:fillRect/>
            </a:stretch>
          </p:blipFill>
          <p:spPr>
            <a:xfrm>
              <a:off x="3652929" y="2917027"/>
              <a:ext cx="4872073" cy="1023945"/>
            </a:xfrm>
            <a:prstGeom prst="rect">
              <a:avLst/>
            </a:prstGeom>
          </p:spPr>
        </p:pic>
        <p:sp>
          <p:nvSpPr>
            <p:cNvPr id="21" name="Rectangle 20">
              <a:extLst>
                <a:ext uri="{FF2B5EF4-FFF2-40B4-BE49-F238E27FC236}">
                  <a16:creationId xmlns:a16="http://schemas.microsoft.com/office/drawing/2014/main" id="{55D13E20-C456-458A-BE51-5CE62823C585}"/>
                </a:ext>
              </a:extLst>
            </p:cNvPr>
            <p:cNvSpPr/>
            <p:nvPr/>
          </p:nvSpPr>
          <p:spPr>
            <a:xfrm>
              <a:off x="2606863" y="2917027"/>
              <a:ext cx="1023944" cy="1023944"/>
            </a:xfrm>
            <a:prstGeom prst="rect">
              <a:avLst/>
            </a:prstGeom>
            <a:solidFill>
              <a:srgbClr val="561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2</a:t>
              </a:r>
              <a:endParaRPr lang="en-US" dirty="0"/>
            </a:p>
          </p:txBody>
        </p:sp>
        <p:sp>
          <p:nvSpPr>
            <p:cNvPr id="22" name="Rectangle 21">
              <a:extLst>
                <a:ext uri="{FF2B5EF4-FFF2-40B4-BE49-F238E27FC236}">
                  <a16:creationId xmlns:a16="http://schemas.microsoft.com/office/drawing/2014/main" id="{5DA9D20B-A2A5-407D-BC3A-6AA6013FEC9B}"/>
                </a:ext>
              </a:extLst>
            </p:cNvPr>
            <p:cNvSpPr/>
            <p:nvPr/>
          </p:nvSpPr>
          <p:spPr>
            <a:xfrm>
              <a:off x="2606862" y="3960709"/>
              <a:ext cx="5918139" cy="374843"/>
            </a:xfrm>
            <a:prstGeom prst="rect">
              <a:avLst/>
            </a:prstGeom>
            <a:solidFill>
              <a:srgbClr val="561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Wrap your root component with FlagsProvider and pass your flags to it with the value props.</a:t>
              </a:r>
            </a:p>
          </p:txBody>
        </p:sp>
      </p:grpSp>
      <p:grpSp>
        <p:nvGrpSpPr>
          <p:cNvPr id="29" name="Group 28">
            <a:extLst>
              <a:ext uri="{FF2B5EF4-FFF2-40B4-BE49-F238E27FC236}">
                <a16:creationId xmlns:a16="http://schemas.microsoft.com/office/drawing/2014/main" id="{BE273A30-6690-4FC2-8764-365869EA387F}"/>
              </a:ext>
            </a:extLst>
          </p:cNvPr>
          <p:cNvGrpSpPr/>
          <p:nvPr/>
        </p:nvGrpSpPr>
        <p:grpSpPr>
          <a:xfrm>
            <a:off x="5756622" y="4567680"/>
            <a:ext cx="5736651" cy="1249535"/>
            <a:chOff x="5496364" y="4996746"/>
            <a:chExt cx="5736651" cy="1249535"/>
          </a:xfrm>
        </p:grpSpPr>
        <p:pic>
          <p:nvPicPr>
            <p:cNvPr id="9" name="Picture 8">
              <a:extLst>
                <a:ext uri="{FF2B5EF4-FFF2-40B4-BE49-F238E27FC236}">
                  <a16:creationId xmlns:a16="http://schemas.microsoft.com/office/drawing/2014/main" id="{AF0C1351-C1DF-483D-901A-BFEA84949201}"/>
                </a:ext>
              </a:extLst>
            </p:cNvPr>
            <p:cNvPicPr>
              <a:picLocks noChangeAspect="1"/>
            </p:cNvPicPr>
            <p:nvPr/>
          </p:nvPicPr>
          <p:blipFill>
            <a:blip r:embed="rId4"/>
            <a:stretch>
              <a:fillRect/>
            </a:stretch>
          </p:blipFill>
          <p:spPr>
            <a:xfrm>
              <a:off x="6284741" y="4996746"/>
              <a:ext cx="4948274" cy="766768"/>
            </a:xfrm>
            <a:prstGeom prst="rect">
              <a:avLst/>
            </a:prstGeom>
          </p:spPr>
        </p:pic>
        <p:sp>
          <p:nvSpPr>
            <p:cNvPr id="26" name="Rectangle 25">
              <a:extLst>
                <a:ext uri="{FF2B5EF4-FFF2-40B4-BE49-F238E27FC236}">
                  <a16:creationId xmlns:a16="http://schemas.microsoft.com/office/drawing/2014/main" id="{46EBF3AA-85B2-4B3B-A41F-9D039E493C7D}"/>
                </a:ext>
              </a:extLst>
            </p:cNvPr>
            <p:cNvSpPr/>
            <p:nvPr/>
          </p:nvSpPr>
          <p:spPr>
            <a:xfrm>
              <a:off x="5496364" y="4996746"/>
              <a:ext cx="766768" cy="76676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t>3</a:t>
              </a:r>
              <a:endParaRPr lang="en-US" dirty="0"/>
            </a:p>
          </p:txBody>
        </p:sp>
        <p:sp>
          <p:nvSpPr>
            <p:cNvPr id="28" name="TextBox 27">
              <a:extLst>
                <a:ext uri="{FF2B5EF4-FFF2-40B4-BE49-F238E27FC236}">
                  <a16:creationId xmlns:a16="http://schemas.microsoft.com/office/drawing/2014/main" id="{B334C685-BC77-4D2D-B207-BBF426122BFB}"/>
                </a:ext>
              </a:extLst>
            </p:cNvPr>
            <p:cNvSpPr txBox="1"/>
            <p:nvPr/>
          </p:nvSpPr>
          <p:spPr>
            <a:xfrm>
              <a:off x="5496364" y="5784616"/>
              <a:ext cx="5736651" cy="46166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algn="ct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sz="1200" dirty="0"/>
                <a:t>Then you can wrapped the desired component as children to a Flag component</a:t>
              </a:r>
            </a:p>
          </p:txBody>
        </p:sp>
      </p:grpSp>
    </p:spTree>
    <p:extLst>
      <p:ext uri="{BB962C8B-B14F-4D97-AF65-F5344CB8AC3E}">
        <p14:creationId xmlns:p14="http://schemas.microsoft.com/office/powerpoint/2010/main" val="2501987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o Something Great neon sign">
            <a:extLst>
              <a:ext uri="{FF2B5EF4-FFF2-40B4-BE49-F238E27FC236}">
                <a16:creationId xmlns:a16="http://schemas.microsoft.com/office/drawing/2014/main" id="{9978E7EF-68B4-4E07-87D6-8B41171B17EF}"/>
              </a:ext>
            </a:extLst>
          </p:cNvPr>
          <p:cNvPicPr>
            <a:picLocks noChangeAspect="1" noChangeArrowheads="1"/>
          </p:cNvPicPr>
          <p:nvPr/>
        </p:nvPicPr>
        <p:blipFill rotWithShape="1">
          <a:blip r:embed="rId2">
            <a:alphaModFix amt="40000"/>
            <a:extLst>
              <a:ext uri="{28A0092B-C50C-407E-A947-70E740481C1C}">
                <a14:useLocalDpi xmlns:a14="http://schemas.microsoft.com/office/drawing/2010/main" val="0"/>
              </a:ext>
            </a:extLst>
          </a:blip>
          <a:srcRect t="8196" b="753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683921C1-E64A-4EC1-8A56-554C6B80EBF0}"/>
              </a:ext>
            </a:extLst>
          </p:cNvPr>
          <p:cNvSpPr>
            <a:spLocks noGrp="1"/>
          </p:cNvSpPr>
          <p:nvPr>
            <p:ph type="ctrTitle"/>
          </p:nvPr>
        </p:nvSpPr>
        <p:spPr>
          <a:xfrm>
            <a:off x="965200" y="2002154"/>
            <a:ext cx="10261600" cy="3564869"/>
          </a:xfrm>
        </p:spPr>
        <p:txBody>
          <a:bodyPr>
            <a:normAutofit/>
          </a:bodyPr>
          <a:lstStyle/>
          <a:p>
            <a:pPr algn="l"/>
            <a:r>
              <a:rPr lang="es-ES" sz="3700" dirty="0">
                <a:ln w="22225">
                  <a:solidFill>
                    <a:schemeClr val="tx1"/>
                  </a:solidFill>
                  <a:miter lim="800000"/>
                </a:ln>
                <a:noFill/>
              </a:rPr>
              <a:t>https://github.com/luismanez/netcoreconf-2021</a:t>
            </a:r>
            <a:endParaRPr lang="en-US" sz="3700" dirty="0">
              <a:ln w="22225">
                <a:solidFill>
                  <a:schemeClr val="tx1"/>
                </a:solidFill>
                <a:miter lim="800000"/>
              </a:ln>
              <a:noFill/>
            </a:endParaRPr>
          </a:p>
        </p:txBody>
      </p:sp>
    </p:spTree>
    <p:extLst>
      <p:ext uri="{BB962C8B-B14F-4D97-AF65-F5344CB8AC3E}">
        <p14:creationId xmlns:p14="http://schemas.microsoft.com/office/powerpoint/2010/main" val="1044054290"/>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2572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Thanks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erson smiling for the camera&#10;&#10;Description automatically generated with medium confidence">
            <a:extLst>
              <a:ext uri="{FF2B5EF4-FFF2-40B4-BE49-F238E27FC236}">
                <a16:creationId xmlns:a16="http://schemas.microsoft.com/office/drawing/2014/main" id="{7C5705CE-CABD-4D17-90CA-5019F94D7E8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807" b="1807"/>
          <a:stretch>
            <a:fillRect/>
          </a:stretch>
        </p:blipFill>
        <p:spPr/>
      </p:pic>
      <p:sp>
        <p:nvSpPr>
          <p:cNvPr id="3" name="Text Placeholder 2">
            <a:extLst>
              <a:ext uri="{FF2B5EF4-FFF2-40B4-BE49-F238E27FC236}">
                <a16:creationId xmlns:a16="http://schemas.microsoft.com/office/drawing/2014/main" id="{96858870-EC04-494F-8DEA-BFE875C9B275}"/>
              </a:ext>
            </a:extLst>
          </p:cNvPr>
          <p:cNvSpPr>
            <a:spLocks noGrp="1"/>
          </p:cNvSpPr>
          <p:nvPr>
            <p:ph type="body" sz="quarter" idx="11"/>
          </p:nvPr>
        </p:nvSpPr>
        <p:spPr/>
        <p:txBody>
          <a:bodyPr/>
          <a:lstStyle/>
          <a:p>
            <a:r>
              <a:rPr lang="es-ES" dirty="0"/>
              <a:t>Luis </a:t>
            </a:r>
            <a:r>
              <a:rPr lang="es-ES" dirty="0" err="1"/>
              <a:t>mañez</a:t>
            </a:r>
            <a:endParaRPr lang="en-US" dirty="0"/>
          </a:p>
        </p:txBody>
      </p:sp>
      <p:sp>
        <p:nvSpPr>
          <p:cNvPr id="4" name="Text Placeholder 3">
            <a:extLst>
              <a:ext uri="{FF2B5EF4-FFF2-40B4-BE49-F238E27FC236}">
                <a16:creationId xmlns:a16="http://schemas.microsoft.com/office/drawing/2014/main" id="{6AA73C51-8731-42EC-BBE9-55CEC8527BD3}"/>
              </a:ext>
            </a:extLst>
          </p:cNvPr>
          <p:cNvSpPr>
            <a:spLocks noGrp="1"/>
          </p:cNvSpPr>
          <p:nvPr>
            <p:ph type="body" sz="quarter" idx="12"/>
          </p:nvPr>
        </p:nvSpPr>
        <p:spPr/>
        <p:txBody>
          <a:bodyPr/>
          <a:lstStyle/>
          <a:p>
            <a:r>
              <a:rPr lang="es-ES" dirty="0" err="1"/>
              <a:t>Chief</a:t>
            </a:r>
            <a:r>
              <a:rPr lang="es-ES" dirty="0"/>
              <a:t> Architect</a:t>
            </a:r>
            <a:endParaRPr lang="en-US" dirty="0"/>
          </a:p>
        </p:txBody>
      </p:sp>
      <p:sp>
        <p:nvSpPr>
          <p:cNvPr id="5" name="Text Placeholder 4">
            <a:extLst>
              <a:ext uri="{FF2B5EF4-FFF2-40B4-BE49-F238E27FC236}">
                <a16:creationId xmlns:a16="http://schemas.microsoft.com/office/drawing/2014/main" id="{3BEC5B5D-C73B-47E3-9B41-D5D1BA9F7C8A}"/>
              </a:ext>
            </a:extLst>
          </p:cNvPr>
          <p:cNvSpPr>
            <a:spLocks noGrp="1"/>
          </p:cNvSpPr>
          <p:nvPr>
            <p:ph type="body" sz="quarter" idx="13"/>
          </p:nvPr>
        </p:nvSpPr>
        <p:spPr/>
        <p:txBody>
          <a:bodyPr/>
          <a:lstStyle/>
          <a:p>
            <a:r>
              <a:rPr lang="es-ES" dirty="0"/>
              <a:t>ClearPeople LTD (UK)</a:t>
            </a:r>
            <a:endParaRPr lang="en-US" dirty="0"/>
          </a:p>
        </p:txBody>
      </p:sp>
      <p:sp>
        <p:nvSpPr>
          <p:cNvPr id="6" name="Text Placeholder 5">
            <a:extLst>
              <a:ext uri="{FF2B5EF4-FFF2-40B4-BE49-F238E27FC236}">
                <a16:creationId xmlns:a16="http://schemas.microsoft.com/office/drawing/2014/main" id="{9AB957EF-5467-4E04-B63E-311EAB7EA3D3}"/>
              </a:ext>
            </a:extLst>
          </p:cNvPr>
          <p:cNvSpPr>
            <a:spLocks noGrp="1"/>
          </p:cNvSpPr>
          <p:nvPr>
            <p:ph type="body" sz="quarter" idx="14"/>
          </p:nvPr>
        </p:nvSpPr>
        <p:spPr/>
        <p:txBody>
          <a:bodyPr/>
          <a:lstStyle/>
          <a:p>
            <a:r>
              <a:rPr lang="es-ES" dirty="0"/>
              <a:t>https://github.com/luismanez</a:t>
            </a:r>
            <a:endParaRPr lang="en-US" dirty="0"/>
          </a:p>
        </p:txBody>
      </p:sp>
      <p:sp>
        <p:nvSpPr>
          <p:cNvPr id="7" name="Text Placeholder 6">
            <a:extLst>
              <a:ext uri="{FF2B5EF4-FFF2-40B4-BE49-F238E27FC236}">
                <a16:creationId xmlns:a16="http://schemas.microsoft.com/office/drawing/2014/main" id="{0E2452F1-7744-4CF1-A0D8-ABFC0CFF1208}"/>
              </a:ext>
            </a:extLst>
          </p:cNvPr>
          <p:cNvSpPr>
            <a:spLocks noGrp="1"/>
          </p:cNvSpPr>
          <p:nvPr>
            <p:ph type="body" sz="quarter" idx="15"/>
          </p:nvPr>
        </p:nvSpPr>
        <p:spPr/>
        <p:txBody>
          <a:bodyPr/>
          <a:lstStyle/>
          <a:p>
            <a:r>
              <a:rPr lang="es-ES" dirty="0"/>
              <a:t>@luismanez</a:t>
            </a:r>
            <a:endParaRPr lang="en-US" dirty="0"/>
          </a:p>
        </p:txBody>
      </p:sp>
      <p:sp>
        <p:nvSpPr>
          <p:cNvPr id="8" name="Text Placeholder 7">
            <a:extLst>
              <a:ext uri="{FF2B5EF4-FFF2-40B4-BE49-F238E27FC236}">
                <a16:creationId xmlns:a16="http://schemas.microsoft.com/office/drawing/2014/main" id="{1C27C36B-220E-4E48-BE99-5EC58353C7AB}"/>
              </a:ext>
            </a:extLst>
          </p:cNvPr>
          <p:cNvSpPr>
            <a:spLocks noGrp="1"/>
          </p:cNvSpPr>
          <p:nvPr>
            <p:ph type="body" sz="quarter" idx="16"/>
          </p:nvPr>
        </p:nvSpPr>
        <p:spPr/>
        <p:txBody>
          <a:bodyPr/>
          <a:lstStyle/>
          <a:p>
            <a:r>
              <a:rPr lang="es-ES" dirty="0"/>
              <a:t>www.linkedin.com/in/luismanez</a:t>
            </a:r>
            <a:endParaRPr lang="en-US" dirty="0"/>
          </a:p>
        </p:txBody>
      </p:sp>
      <p:sp>
        <p:nvSpPr>
          <p:cNvPr id="9" name="Text Placeholder 8">
            <a:extLst>
              <a:ext uri="{FF2B5EF4-FFF2-40B4-BE49-F238E27FC236}">
                <a16:creationId xmlns:a16="http://schemas.microsoft.com/office/drawing/2014/main" id="{3828C9CA-CE68-4C86-ADC9-3AD988CBE356}"/>
              </a:ext>
            </a:extLst>
          </p:cNvPr>
          <p:cNvSpPr>
            <a:spLocks noGrp="1"/>
          </p:cNvSpPr>
          <p:nvPr>
            <p:ph type="body" sz="quarter" idx="17"/>
          </p:nvPr>
        </p:nvSpPr>
        <p:spPr/>
        <p:txBody>
          <a:bodyPr/>
          <a:lstStyle/>
          <a:p>
            <a:r>
              <a:rPr lang="en-US" dirty="0"/>
              <a:t>Office Development MVP. About 20 years of experience working with Microsoft Technologies. MS Certified specialist in Developing Azure and SharePoint MCPD. Passionate about technology, blogger, technical writer and MS community active member.</a:t>
            </a:r>
            <a:endParaRPr lang="es-ES" dirty="0"/>
          </a:p>
        </p:txBody>
      </p:sp>
      <p:pic>
        <p:nvPicPr>
          <p:cNvPr id="12" name="Picture 11" descr="A close up of a sign&#10;&#10;Description automatically generated">
            <a:extLst>
              <a:ext uri="{FF2B5EF4-FFF2-40B4-BE49-F238E27FC236}">
                <a16:creationId xmlns:a16="http://schemas.microsoft.com/office/drawing/2014/main" id="{669692E9-4B64-4D0C-8872-97F29C844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2218" y="4811261"/>
            <a:ext cx="829889" cy="1313991"/>
          </a:xfrm>
          <a:prstGeom prst="rect">
            <a:avLst/>
          </a:prstGeom>
        </p:spPr>
      </p:pic>
    </p:spTree>
    <p:extLst>
      <p:ext uri="{BB962C8B-B14F-4D97-AF65-F5344CB8AC3E}">
        <p14:creationId xmlns:p14="http://schemas.microsoft.com/office/powerpoint/2010/main" val="3773610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19570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close up photography of brown jukebox letter keys">
            <a:extLst>
              <a:ext uri="{FF2B5EF4-FFF2-40B4-BE49-F238E27FC236}">
                <a16:creationId xmlns:a16="http://schemas.microsoft.com/office/drawing/2014/main" id="{08ED58D9-0445-4B14-BF65-621DB63643A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232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uadroTexto 11">
            <a:extLst>
              <a:ext uri="{FF2B5EF4-FFF2-40B4-BE49-F238E27FC236}">
                <a16:creationId xmlns:a16="http://schemas.microsoft.com/office/drawing/2014/main" id="{71A15569-E638-4F88-8261-246C7BEA8477}"/>
              </a:ext>
            </a:extLst>
          </p:cNvPr>
          <p:cNvSpPr txBox="1"/>
          <p:nvPr/>
        </p:nvSpPr>
        <p:spPr>
          <a:xfrm>
            <a:off x="477981" y="1122363"/>
            <a:ext cx="4023360" cy="3204134"/>
          </a:xfrm>
          <a:prstGeom prst="rect">
            <a:avLst/>
          </a:prstGeom>
        </p:spPr>
        <p:txBody>
          <a:bodyPr vert="horz" lIns="91440" tIns="45720" rIns="91440" bIns="45720" rtlCol="0" anchor="b">
            <a:normAutofit/>
          </a:bodyPr>
          <a:lstStyle/>
          <a:p>
            <a:pPr lvl="0">
              <a:lnSpc>
                <a:spcPct val="90000"/>
              </a:lnSpc>
              <a:spcBef>
                <a:spcPct val="0"/>
              </a:spcBef>
              <a:spcAft>
                <a:spcPts val="600"/>
              </a:spcAft>
              <a:defRPr/>
            </a:pPr>
            <a:r>
              <a:rPr kumimoji="0" lang="en-US" sz="4400" b="0" i="0" u="none" strike="noStrike" cap="none" spc="0" normalizeH="0" baseline="0" noProof="0">
                <a:ln>
                  <a:noFill/>
                </a:ln>
                <a:effectLst/>
                <a:uLnTx/>
                <a:uFillTx/>
                <a:latin typeface="+mj-lt"/>
                <a:ea typeface="+mj-ea"/>
                <a:cs typeface="+mj-cs"/>
              </a:rPr>
              <a:t>Tu ciclo de Release es lento? Feature flags al rescate!!</a:t>
            </a: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392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rown snail on green leaf">
            <a:extLst>
              <a:ext uri="{FF2B5EF4-FFF2-40B4-BE49-F238E27FC236}">
                <a16:creationId xmlns:a16="http://schemas.microsoft.com/office/drawing/2014/main" id="{3D2544ED-EFF5-4299-90C3-03888926E4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698" r="9091" b="27294"/>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uadroTexto 11">
            <a:extLst>
              <a:ext uri="{FF2B5EF4-FFF2-40B4-BE49-F238E27FC236}">
                <a16:creationId xmlns:a16="http://schemas.microsoft.com/office/drawing/2014/main" id="{2CB42667-18F3-43E3-8F77-435A7334E564}"/>
              </a:ext>
            </a:extLst>
          </p:cNvPr>
          <p:cNvSpPr txBox="1"/>
          <p:nvPr/>
        </p:nvSpPr>
        <p:spPr>
          <a:xfrm>
            <a:off x="477981" y="1122363"/>
            <a:ext cx="4023360" cy="3204134"/>
          </a:xfrm>
          <a:prstGeom prst="rect">
            <a:avLst/>
          </a:prstGeom>
        </p:spPr>
        <p:txBody>
          <a:bodyPr vert="horz" lIns="91440" tIns="45720" rIns="91440" bIns="45720" rtlCol="0" anchor="b">
            <a:normAutofit/>
          </a:bodyPr>
          <a:lstStyle/>
          <a:p>
            <a:pPr lvl="0">
              <a:lnSpc>
                <a:spcPct val="90000"/>
              </a:lnSpc>
              <a:spcBef>
                <a:spcPct val="0"/>
              </a:spcBef>
              <a:spcAft>
                <a:spcPts val="600"/>
              </a:spcAft>
              <a:defRPr/>
            </a:pPr>
            <a:r>
              <a:rPr kumimoji="0" lang="en-US" sz="4400" b="0" i="0" u="none" strike="noStrike" cap="none" spc="0" normalizeH="0" baseline="0" noProof="0" dirty="0">
                <a:ln>
                  <a:noFill/>
                </a:ln>
                <a:effectLst/>
                <a:uLnTx/>
                <a:uFillTx/>
                <a:latin typeface="+mj-lt"/>
                <a:ea typeface="+mj-ea"/>
                <a:cs typeface="+mj-cs"/>
              </a:rPr>
              <a:t>Why is my release so </a:t>
            </a:r>
          </a:p>
          <a:p>
            <a:pPr lvl="0">
              <a:lnSpc>
                <a:spcPct val="90000"/>
              </a:lnSpc>
              <a:spcBef>
                <a:spcPct val="0"/>
              </a:spcBef>
              <a:spcAft>
                <a:spcPts val="600"/>
              </a:spcAft>
              <a:defRPr/>
            </a:pPr>
            <a:r>
              <a:rPr kumimoji="0" lang="en-US" sz="4400" b="0" i="0" u="none" strike="noStrike" cap="none" spc="0" normalizeH="0" baseline="0" noProof="0" dirty="0">
                <a:ln>
                  <a:noFill/>
                </a:ln>
                <a:effectLst/>
                <a:uLnTx/>
                <a:uFillTx/>
                <a:latin typeface="+mj-lt"/>
                <a:ea typeface="+mj-ea"/>
                <a:cs typeface="+mj-cs"/>
              </a:rPr>
              <a:t>Slow</a:t>
            </a:r>
            <a:r>
              <a:rPr kumimoji="0" lang="es-ES" sz="4400" b="0" i="0" u="none" strike="noStrike" cap="none" spc="0" normalizeH="0" baseline="0" noProof="0" dirty="0">
                <a:ln>
                  <a:noFill/>
                </a:ln>
                <a:effectLst/>
                <a:uLnTx/>
                <a:uFillTx/>
                <a:latin typeface="+mj-lt"/>
                <a:ea typeface="+mj-ea"/>
                <a:cs typeface="+mj-cs"/>
              </a:rPr>
              <a:t>?</a:t>
            </a:r>
            <a:endParaRPr kumimoji="0" lang="en-US" sz="4400" b="0" i="0" u="none" strike="noStrike" cap="none" spc="0" normalizeH="0" baseline="0" noProof="0" dirty="0">
              <a:ln>
                <a:noFill/>
              </a:ln>
              <a:effectLst/>
              <a:uLnTx/>
              <a:uFillTx/>
              <a:latin typeface="+mj-lt"/>
              <a:ea typeface="+mj-ea"/>
              <a:cs typeface="+mj-cs"/>
            </a:endParaRPr>
          </a:p>
        </p:txBody>
      </p:sp>
      <p:sp>
        <p:nvSpPr>
          <p:cNvPr id="75" name="Rectangle 7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795397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217FCE9-68E6-4F43-91C5-DB89494B9B90}"/>
              </a:ext>
            </a:extLst>
          </p:cNvPr>
          <p:cNvPicPr>
            <a:picLocks noChangeAspect="1"/>
          </p:cNvPicPr>
          <p:nvPr/>
        </p:nvPicPr>
        <p:blipFill>
          <a:blip r:embed="rId3"/>
          <a:stretch>
            <a:fillRect/>
          </a:stretch>
        </p:blipFill>
        <p:spPr>
          <a:xfrm>
            <a:off x="1035050" y="1308410"/>
            <a:ext cx="10120313" cy="4449763"/>
          </a:xfrm>
          <a:prstGeom prst="rect">
            <a:avLst/>
          </a:prstGeom>
        </p:spPr>
      </p:pic>
      <p:sp>
        <p:nvSpPr>
          <p:cNvPr id="7" name="TextBox 6">
            <a:extLst>
              <a:ext uri="{FF2B5EF4-FFF2-40B4-BE49-F238E27FC236}">
                <a16:creationId xmlns:a16="http://schemas.microsoft.com/office/drawing/2014/main" id="{863BFD54-C8E1-4154-B737-C0166DDA0098}"/>
              </a:ext>
            </a:extLst>
          </p:cNvPr>
          <p:cNvSpPr txBox="1"/>
          <p:nvPr/>
        </p:nvSpPr>
        <p:spPr>
          <a:xfrm>
            <a:off x="1035050" y="5761356"/>
            <a:ext cx="10120313" cy="890588"/>
          </a:xfrm>
          <a:prstGeom prst="rect">
            <a:avLst/>
          </a:prstGeom>
          <a:solidFill>
            <a:srgbClr val="000000">
              <a:alpha val="50000"/>
            </a:srgbClr>
          </a:solidFill>
          <a:ln>
            <a:noFill/>
          </a:ln>
        </p:spPr>
        <p:txBody>
          <a:bodyPr wrap="square" anchor="ctr">
            <a:noAutofit/>
          </a:bodyPr>
          <a:lstStyle/>
          <a:p>
            <a:pPr algn="ctr">
              <a:spcAft>
                <a:spcPts val="600"/>
              </a:spcAft>
            </a:pPr>
            <a:r>
              <a:rPr lang="en-US" sz="1300" b="0" i="0">
                <a:solidFill>
                  <a:srgbClr val="FFFFFF"/>
                </a:solidFill>
                <a:effectLst/>
                <a:latin typeface="Roboto" panose="02000000000000000000" pitchFamily="2" charset="0"/>
              </a:rPr>
              <a:t>Git patterns and anti-patterns for successful developers : Build 2018 (</a:t>
            </a:r>
            <a:r>
              <a:rPr lang="en-US" sz="1300">
                <a:solidFill>
                  <a:srgbClr val="FFFFFF"/>
                </a:solidFill>
                <a:hlinkClick r:id="rId4">
                  <a:extLst>
                    <a:ext uri="{A12FA001-AC4F-418D-AE19-62706E023703}">
                      <ahyp:hlinkClr xmlns:ahyp="http://schemas.microsoft.com/office/drawing/2018/hyperlinkcolor" val="tx"/>
                    </a:ext>
                  </a:extLst>
                </a:hlinkClick>
              </a:rPr>
              <a:t>Git patterns and anti-patterns for successful developers : Build 2018 - YouTube</a:t>
            </a:r>
            <a:r>
              <a:rPr lang="en-US" sz="1300" b="0" i="0">
                <a:solidFill>
                  <a:srgbClr val="FFFFFF"/>
                </a:solidFill>
                <a:effectLst/>
                <a:latin typeface="Roboto" panose="02000000000000000000" pitchFamily="2" charset="0"/>
              </a:rPr>
              <a:t>)</a:t>
            </a:r>
          </a:p>
        </p:txBody>
      </p:sp>
      <p:sp>
        <p:nvSpPr>
          <p:cNvPr id="8" name="Title 7">
            <a:extLst>
              <a:ext uri="{FF2B5EF4-FFF2-40B4-BE49-F238E27FC236}">
                <a16:creationId xmlns:a16="http://schemas.microsoft.com/office/drawing/2014/main" id="{D401F932-4103-426F-97CE-3A247ECE15B7}"/>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Feature branching / </a:t>
            </a:r>
            <a:r>
              <a:rPr lang="en-US" sz="5200" kern="1200" dirty="0" err="1">
                <a:solidFill>
                  <a:schemeClr val="tx1"/>
                </a:solidFill>
                <a:latin typeface="+mj-lt"/>
                <a:ea typeface="+mj-ea"/>
                <a:cs typeface="+mj-cs"/>
              </a:rPr>
              <a:t>GitFlow</a:t>
            </a:r>
            <a:endParaRPr lang="en-US" sz="5200" kern="1200" dirty="0">
              <a:solidFill>
                <a:schemeClr val="tx1"/>
              </a:solidFill>
              <a:latin typeface="+mj-lt"/>
              <a:ea typeface="+mj-ea"/>
              <a:cs typeface="+mj-cs"/>
            </a:endParaRPr>
          </a:p>
        </p:txBody>
      </p:sp>
    </p:spTree>
    <p:extLst>
      <p:ext uri="{BB962C8B-B14F-4D97-AF65-F5344CB8AC3E}">
        <p14:creationId xmlns:p14="http://schemas.microsoft.com/office/powerpoint/2010/main" val="1136590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67C741-4EA8-4304-AD23-449FE994FDA8}"/>
              </a:ext>
            </a:extLst>
          </p:cNvPr>
          <p:cNvPicPr>
            <a:picLocks noChangeAspect="1"/>
          </p:cNvPicPr>
          <p:nvPr/>
        </p:nvPicPr>
        <p:blipFill>
          <a:blip r:embed="rId3"/>
          <a:stretch>
            <a:fillRect/>
          </a:stretch>
        </p:blipFill>
        <p:spPr>
          <a:xfrm>
            <a:off x="1420060" y="1397430"/>
            <a:ext cx="9600550" cy="2772696"/>
          </a:xfrm>
          <a:prstGeom prst="rect">
            <a:avLst/>
          </a:prstGeom>
        </p:spPr>
      </p:pic>
      <p:sp>
        <p:nvSpPr>
          <p:cNvPr id="9" name="TextBox 8">
            <a:extLst>
              <a:ext uri="{FF2B5EF4-FFF2-40B4-BE49-F238E27FC236}">
                <a16:creationId xmlns:a16="http://schemas.microsoft.com/office/drawing/2014/main" id="{9CE3DA5C-2503-4EBB-896F-3539BDA9593A}"/>
              </a:ext>
            </a:extLst>
          </p:cNvPr>
          <p:cNvSpPr txBox="1"/>
          <p:nvPr/>
        </p:nvSpPr>
        <p:spPr>
          <a:xfrm>
            <a:off x="0" y="5933289"/>
            <a:ext cx="12192000" cy="338554"/>
          </a:xfrm>
          <a:prstGeom prst="rect">
            <a:avLst/>
          </a:prstGeom>
          <a:noFill/>
        </p:spPr>
        <p:txBody>
          <a:bodyPr wrap="square" rtlCol="0">
            <a:spAutoFit/>
          </a:bodyPr>
          <a:lstStyle/>
          <a:p>
            <a:pPr algn="ctr"/>
            <a:r>
              <a:rPr lang="es-ES" sz="1600" dirty="0" err="1"/>
              <a:t>Feature</a:t>
            </a:r>
            <a:r>
              <a:rPr lang="es-ES" sz="1600" dirty="0"/>
              <a:t> </a:t>
            </a:r>
            <a:r>
              <a:rPr lang="es-ES" sz="1600" dirty="0" err="1"/>
              <a:t>Branches</a:t>
            </a:r>
            <a:r>
              <a:rPr lang="es-ES" sz="1600" dirty="0"/>
              <a:t> and </a:t>
            </a:r>
            <a:r>
              <a:rPr lang="es-ES" sz="1600" dirty="0" err="1"/>
              <a:t>Toggles</a:t>
            </a:r>
            <a:r>
              <a:rPr lang="es-ES" sz="1600" dirty="0"/>
              <a:t> in a Post-GitHub </a:t>
            </a:r>
            <a:r>
              <a:rPr lang="es-ES" sz="1600" dirty="0" err="1"/>
              <a:t>World</a:t>
            </a:r>
            <a:r>
              <a:rPr lang="es-ES" sz="1600" dirty="0"/>
              <a:t> – Sam Newman (</a:t>
            </a:r>
            <a:r>
              <a:rPr lang="en-US" sz="1600" dirty="0"/>
              <a:t>https://www.youtube.com/watch?v=lqRQYEHAtpk)</a:t>
            </a:r>
          </a:p>
        </p:txBody>
      </p:sp>
    </p:spTree>
    <p:extLst>
      <p:ext uri="{BB962C8B-B14F-4D97-AF65-F5344CB8AC3E}">
        <p14:creationId xmlns:p14="http://schemas.microsoft.com/office/powerpoint/2010/main" val="478054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155150-5781-46A6-9AE8-4825BF739EF4}"/>
              </a:ext>
            </a:extLst>
          </p:cNvPr>
          <p:cNvSpPr txBox="1"/>
          <p:nvPr/>
        </p:nvSpPr>
        <p:spPr>
          <a:xfrm>
            <a:off x="838200" y="184805"/>
            <a:ext cx="10515600" cy="150588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5200" kern="1200">
                <a:solidFill>
                  <a:schemeClr val="tx1"/>
                </a:solidFill>
                <a:latin typeface="+mj-lt"/>
                <a:ea typeface="+mj-ea"/>
                <a:cs typeface="+mj-cs"/>
              </a:rPr>
              <a:t>Trunk-Based Development</a:t>
            </a:r>
          </a:p>
        </p:txBody>
      </p:sp>
      <p:pic>
        <p:nvPicPr>
          <p:cNvPr id="4098" name="Picture 2" descr="Trunk Based Development">
            <a:extLst>
              <a:ext uri="{FF2B5EF4-FFF2-40B4-BE49-F238E27FC236}">
                <a16:creationId xmlns:a16="http://schemas.microsoft.com/office/drawing/2014/main" id="{A7AA2FA5-39D8-49A3-A72B-6A81E985295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688234" y="1845426"/>
            <a:ext cx="8812478" cy="4450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453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D9971F6-8623-495E-9F7A-F56F8C3C61E4}"/>
              </a:ext>
            </a:extLst>
          </p:cNvPr>
          <p:cNvPicPr>
            <a:picLocks noChangeAspect="1"/>
          </p:cNvPicPr>
          <p:nvPr/>
        </p:nvPicPr>
        <p:blipFill>
          <a:blip r:embed="rId3"/>
          <a:stretch>
            <a:fillRect/>
          </a:stretch>
        </p:blipFill>
        <p:spPr>
          <a:xfrm>
            <a:off x="2550293" y="2543168"/>
            <a:ext cx="7091414" cy="1771663"/>
          </a:xfrm>
          <a:prstGeom prst="rect">
            <a:avLst/>
          </a:prstGeom>
        </p:spPr>
      </p:pic>
      <p:sp>
        <p:nvSpPr>
          <p:cNvPr id="13" name="TextBox 12">
            <a:extLst>
              <a:ext uri="{FF2B5EF4-FFF2-40B4-BE49-F238E27FC236}">
                <a16:creationId xmlns:a16="http://schemas.microsoft.com/office/drawing/2014/main" id="{E88BC32F-6388-4253-8C52-0C0A397B4765}"/>
              </a:ext>
            </a:extLst>
          </p:cNvPr>
          <p:cNvSpPr txBox="1"/>
          <p:nvPr/>
        </p:nvSpPr>
        <p:spPr>
          <a:xfrm>
            <a:off x="0" y="5933289"/>
            <a:ext cx="12192000" cy="338554"/>
          </a:xfrm>
          <a:prstGeom prst="rect">
            <a:avLst/>
          </a:prstGeom>
          <a:noFill/>
        </p:spPr>
        <p:txBody>
          <a:bodyPr wrap="square" rtlCol="0">
            <a:spAutoFit/>
          </a:bodyPr>
          <a:lstStyle/>
          <a:p>
            <a:pPr algn="ctr"/>
            <a:r>
              <a:rPr lang="es-ES" sz="1600" dirty="0" err="1"/>
              <a:t>Feature</a:t>
            </a:r>
            <a:r>
              <a:rPr lang="es-ES" sz="1600" dirty="0"/>
              <a:t> </a:t>
            </a:r>
            <a:r>
              <a:rPr lang="es-ES" sz="1600" dirty="0" err="1"/>
              <a:t>Branches</a:t>
            </a:r>
            <a:r>
              <a:rPr lang="es-ES" sz="1600" dirty="0"/>
              <a:t> and </a:t>
            </a:r>
            <a:r>
              <a:rPr lang="es-ES" sz="1600" dirty="0" err="1"/>
              <a:t>Toggles</a:t>
            </a:r>
            <a:r>
              <a:rPr lang="es-ES" sz="1600" dirty="0"/>
              <a:t> in a Post-GitHub </a:t>
            </a:r>
            <a:r>
              <a:rPr lang="es-ES" sz="1600" dirty="0" err="1"/>
              <a:t>World</a:t>
            </a:r>
            <a:r>
              <a:rPr lang="es-ES" sz="1600" dirty="0"/>
              <a:t> – Sam Newman (</a:t>
            </a:r>
            <a:r>
              <a:rPr lang="en-US" sz="1600" dirty="0"/>
              <a:t>https://www.youtube.com/watch?v=lqRQYEHAtpk)</a:t>
            </a:r>
          </a:p>
        </p:txBody>
      </p:sp>
    </p:spTree>
    <p:extLst>
      <p:ext uri="{BB962C8B-B14F-4D97-AF65-F5344CB8AC3E}">
        <p14:creationId xmlns:p14="http://schemas.microsoft.com/office/powerpoint/2010/main" val="216083834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1898</TotalTime>
  <Words>313</Words>
  <Application>Microsoft Office PowerPoint</Application>
  <PresentationFormat>Widescreen</PresentationFormat>
  <Paragraphs>56</Paragraphs>
  <Slides>18</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Calibri Light</vt:lpstr>
      <vt:lpstr>Caveat</vt:lpstr>
      <vt:lpstr>Helvetica</vt:lpstr>
      <vt:lpstr>Roboto</vt:lpstr>
      <vt:lpstr>Segoe UI</vt:lpstr>
      <vt:lpstr>Trebuchet MS</vt:lpstr>
      <vt:lpstr>Tema de Office</vt:lpstr>
      <vt:lpstr>PowerPoint Presentation</vt:lpstr>
      <vt:lpstr>PowerPoint Presentation</vt:lpstr>
      <vt:lpstr>PowerPoint Presentation</vt:lpstr>
      <vt:lpstr>PowerPoint Presentation</vt:lpstr>
      <vt:lpstr>PowerPoint Presentation</vt:lpstr>
      <vt:lpstr>Feature branching / GitFlow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https://github.com/luismanez/netcoreconf-2021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Mañez</cp:lastModifiedBy>
  <cp:revision>22</cp:revision>
  <dcterms:created xsi:type="dcterms:W3CDTF">2018-11-16T16:29:33Z</dcterms:created>
  <dcterms:modified xsi:type="dcterms:W3CDTF">2021-02-25T15:38:23Z</dcterms:modified>
</cp:coreProperties>
</file>